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71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D774D-D3A0-4E89-BD85-0C08F0E1C37A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8A8A5-E39C-4C60-8E80-C688AD703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2638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8A8A5-E39C-4C60-8E80-C688AD703ADF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1714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Uredite stil podnaslova matrice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15E9F-3258-48CC-A894-10CCF3CFAC5F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057FB-CCF8-4F48-B445-3C534211B001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15E9F-3258-48CC-A894-10CCF3CFAC5F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057FB-CCF8-4F48-B445-3C534211B00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15E9F-3258-48CC-A894-10CCF3CFAC5F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057FB-CCF8-4F48-B445-3C534211B00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15E9F-3258-48CC-A894-10CCF3CFAC5F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057FB-CCF8-4F48-B445-3C534211B00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15E9F-3258-48CC-A894-10CCF3CFAC5F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057FB-CCF8-4F48-B445-3C534211B001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15E9F-3258-48CC-A894-10CCF3CFAC5F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057FB-CCF8-4F48-B445-3C534211B00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15E9F-3258-48CC-A894-10CCF3CFAC5F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057FB-CCF8-4F48-B445-3C534211B00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15E9F-3258-48CC-A894-10CCF3CFAC5F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057FB-CCF8-4F48-B445-3C534211B00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15E9F-3258-48CC-A894-10CCF3CFAC5F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057FB-CCF8-4F48-B445-3C534211B00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15E9F-3258-48CC-A894-10CCF3CFAC5F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057FB-CCF8-4F48-B445-3C534211B00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15E9F-3258-48CC-A894-10CCF3CFAC5F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F8057FB-CCF8-4F48-B445-3C534211B001}" type="slidenum">
              <a:rPr lang="hr-HR" smtClean="0"/>
              <a:t>‹#›</a:t>
            </a:fld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r-HR" smtClean="0"/>
              <a:t>Kliknite ikonu da biste dodali  sliku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Uredite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1515E9F-3258-48CC-A894-10CCF3CFAC5F}" type="datetimeFigureOut">
              <a:rPr lang="hr-HR" smtClean="0"/>
              <a:t>2.6.2014.</a:t>
            </a:fld>
            <a:endParaRPr lang="hr-H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F8057FB-CCF8-4F48-B445-3C534211B001}" type="slidenum">
              <a:rPr lang="hr-HR" smtClean="0"/>
              <a:t>‹#›</a:t>
            </a:fld>
            <a:endParaRPr lang="hr-H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sz="8000" dirty="0" smtClean="0"/>
              <a:t>ŠKOLA U PRIRODI</a:t>
            </a:r>
            <a:br>
              <a:rPr lang="hr-HR" sz="8000" dirty="0" smtClean="0"/>
            </a:br>
            <a:r>
              <a:rPr lang="hr-HR" sz="8000" dirty="0" smtClean="0"/>
              <a:t>OŠ PUŠĆA</a:t>
            </a:r>
            <a:endParaRPr lang="hr-HR" sz="80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3224800"/>
          </a:xfrm>
        </p:spPr>
        <p:txBody>
          <a:bodyPr>
            <a:noAutofit/>
          </a:bodyPr>
          <a:lstStyle/>
          <a:p>
            <a:pPr algn="ctr"/>
            <a:r>
              <a:rPr lang="hr-HR" sz="6000" dirty="0" smtClean="0"/>
              <a:t>ZADAR</a:t>
            </a:r>
          </a:p>
          <a:p>
            <a:pPr algn="ctr"/>
            <a:r>
              <a:rPr lang="hr-HR" sz="6000" dirty="0" smtClean="0"/>
              <a:t>26.05.2014- 30.05.2014.</a:t>
            </a:r>
          </a:p>
          <a:p>
            <a:pPr algn="ctr"/>
            <a:r>
              <a:rPr lang="hr-HR" sz="6000" dirty="0" smtClean="0"/>
              <a:t>4.a</a:t>
            </a:r>
          </a:p>
        </p:txBody>
      </p:sp>
    </p:spTree>
    <p:extLst>
      <p:ext uri="{BB962C8B-B14F-4D97-AF65-F5344CB8AC3E}">
        <p14:creationId xmlns:p14="http://schemas.microsoft.com/office/powerpoint/2010/main" val="421108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>
      <p:transition spd="slow">
        <p:split orient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200" dirty="0" smtClean="0"/>
              <a:t>EVO NAS U GRADU ZADRU, POSJETU MORSKIM ORGULJAMA I POZDRAVU SUNCU!!</a:t>
            </a:r>
            <a:endParaRPr lang="hr-HR" sz="32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2855878" cy="214190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16832"/>
            <a:ext cx="3515883" cy="263691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321124"/>
            <a:ext cx="3227851" cy="242088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321124"/>
            <a:ext cx="2939819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1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2" name="drumroll.wav"/>
          </p:stSnd>
        </p:sndAc>
      </p:transition>
    </mc:Choice>
    <mc:Fallback>
      <p:transition spd="med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3168352" cy="237626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04664"/>
            <a:ext cx="4764021" cy="357301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9" y="3501008"/>
            <a:ext cx="3899925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7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suction.wav"/>
          </p:stSnd>
        </p:sndAc>
      </p:transition>
    </mc:Choice>
    <mc:Fallback>
      <p:transition spd="slow">
        <p:sndAc>
          <p:stSnd>
            <p:snd r:embed="rId2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TKO NIJE ZNAO PLIVATI SADA ZNA!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PLIVATI SU NAS NAUČILI TRENERI ŠPORTSKOG CENTRA VIŠNJIK</a:t>
            </a:r>
            <a:r>
              <a:rPr lang="hr-HR" dirty="0" smtClean="0">
                <a:sym typeface="Wingdings" pitchFamily="2" charset="2"/>
              </a:rPr>
              <a:t>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492896"/>
            <a:ext cx="2363755" cy="177281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52936"/>
            <a:ext cx="2651787" cy="198884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09" y="3379304"/>
            <a:ext cx="3035829" cy="227687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553744"/>
            <a:ext cx="2939819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3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ZA USPJEŠNO PLIVANJE DOBIVENA JE I DIPLOMA</a:t>
            </a:r>
            <a:r>
              <a:rPr lang="hr-HR" dirty="0" smtClean="0">
                <a:sym typeface="Wingdings" pitchFamily="2" charset="2"/>
              </a:rPr>
              <a:t>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96" y="1835771"/>
            <a:ext cx="2375825" cy="178186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124744"/>
            <a:ext cx="3323861" cy="249289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077072"/>
            <a:ext cx="2651787" cy="198884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259" y="3617640"/>
            <a:ext cx="3899925" cy="292494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89040"/>
            <a:ext cx="2555776" cy="191683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2363755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803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POSJETILI SMO NP KRKA I SOKOLARSKI CENTAR!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4"/>
            <a:ext cx="3335932" cy="250194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44824"/>
            <a:ext cx="3035829" cy="227687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437112"/>
            <a:ext cx="2747797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9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32156"/>
            <a:ext cx="2976331" cy="223224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32156"/>
            <a:ext cx="3491880" cy="261891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569" y="3017625"/>
            <a:ext cx="4770784" cy="357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3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8371"/>
            <a:ext cx="4512543" cy="338440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5436096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IMALI SMO SUPER VOZAČA I VODIČA PUTOVANJA</a:t>
            </a:r>
            <a:r>
              <a:rPr lang="hr-HR" dirty="0" smtClean="0">
                <a:sym typeface="Wingdings" pitchFamily="2" charset="2"/>
              </a:rPr>
              <a:t>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4296038" cy="322202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2204864"/>
            <a:ext cx="432048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8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i="1" dirty="0" smtClean="0"/>
              <a:t>OSIM OBILASKA IMALI SMO VREMENA ZA SPORTSKE AKTIVNOSTI I NATJECANJA!</a:t>
            </a:r>
            <a:endParaRPr lang="hr-HR" sz="3600" i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2759868" cy="2069901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060848"/>
            <a:ext cx="2651787" cy="198884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083937"/>
            <a:ext cx="3227851" cy="242088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927" y="4221088"/>
            <a:ext cx="3131840" cy="234888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427730"/>
            <a:ext cx="3240360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58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drumroll.wav"/>
          </p:stSnd>
        </p:sndAc>
      </p:transition>
    </mc:Choice>
    <mc:Fallback>
      <p:transition spd="slow"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VEČERNJI DISCO I RAZNI IZBORI BILI SU PRAVO VESELJE</a:t>
            </a:r>
            <a:r>
              <a:rPr lang="hr-HR" dirty="0" smtClean="0">
                <a:sym typeface="Wingdings" pitchFamily="2" charset="2"/>
              </a:rPr>
              <a:t>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3335932" cy="250194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399164"/>
            <a:ext cx="2843808" cy="213285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789040"/>
            <a:ext cx="3305605" cy="247920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509120"/>
            <a:ext cx="2939819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6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 smtClean="0"/>
              <a:t>SJELI SMO U BUS I KRENULI. NEKI SU BILI JAKO VESELI, A NEKI SU PUT PROVELI SPAVAJUĆI</a:t>
            </a:r>
            <a:r>
              <a:rPr lang="hr-HR" sz="2400" dirty="0" smtClean="0">
                <a:sym typeface="Wingdings" pitchFamily="2" charset="2"/>
              </a:rPr>
              <a:t> </a:t>
            </a:r>
            <a:endParaRPr lang="hr-HR" sz="24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724" y="1772817"/>
            <a:ext cx="2496277" cy="187220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060848"/>
            <a:ext cx="2664296" cy="199822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190" y="2060848"/>
            <a:ext cx="2435763" cy="182682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287665"/>
            <a:ext cx="2483768" cy="186282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7" y="4509120"/>
            <a:ext cx="2632408" cy="197430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190" y="4318033"/>
            <a:ext cx="2555776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47730"/>
      </p:ext>
    </p:extLst>
  </p:cSld>
  <p:clrMapOvr>
    <a:masterClrMapping/>
  </p:clrMapOvr>
  <p:transition spd="slow">
    <p:push dir="u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DISCO!!!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13129"/>
            <a:ext cx="3024336" cy="2268253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916832"/>
            <a:ext cx="2747797" cy="206084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93" y="4431163"/>
            <a:ext cx="2688298" cy="201622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925" y="4228831"/>
            <a:ext cx="3227851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90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STIGAO JE KRAJ</a:t>
            </a:r>
            <a:r>
              <a:rPr lang="hr-HR" dirty="0">
                <a:sym typeface="Wingdings" pitchFamily="2" charset="2"/>
              </a:rPr>
              <a:t>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sz="3000" dirty="0" smtClean="0"/>
              <a:t>ODLAZIM</a:t>
            </a:r>
            <a:r>
              <a:rPr lang="hr-HR" sz="3600" dirty="0"/>
              <a:t>O</a:t>
            </a:r>
            <a:r>
              <a:rPr lang="hr-HR" sz="3600" dirty="0" smtClean="0"/>
              <a:t> KUĆI PUNI DOJMOVA</a:t>
            </a:r>
            <a:r>
              <a:rPr lang="hr-HR" sz="3600" dirty="0" smtClean="0">
                <a:sym typeface="Wingdings" pitchFamily="2" charset="2"/>
              </a:rPr>
              <a:t></a:t>
            </a:r>
            <a:endParaRPr lang="hr-HR" sz="3600" dirty="0"/>
          </a:p>
        </p:txBody>
      </p:sp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r="59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0535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drumroll.wav"/>
          </p:stSnd>
        </p:sndAc>
      </p:transition>
    </mc:Choice>
    <mc:Fallback>
      <p:transition spd="slow"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i="1" dirty="0" smtClean="0"/>
              <a:t>MALO SMO SE I ODMARALI OD PUTOVANJA!</a:t>
            </a:r>
            <a:endParaRPr lang="hr-HR" sz="3600" i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8" y="1935163"/>
            <a:ext cx="6238659" cy="4389437"/>
          </a:xfrm>
        </p:spPr>
      </p:pic>
    </p:spTree>
    <p:extLst>
      <p:ext uri="{BB962C8B-B14F-4D97-AF65-F5344CB8AC3E}">
        <p14:creationId xmlns:p14="http://schemas.microsoft.com/office/powerpoint/2010/main" val="3704500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wind.wav"/>
          </p:stSnd>
        </p:sndAc>
      </p:transition>
    </mc:Choice>
    <mc:Fallback>
      <p:transition spd="slow">
        <p:sndAc>
          <p:stSnd>
            <p:snd r:embed="rId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2800" dirty="0" smtClean="0"/>
              <a:t>PUTUJUĆI PREMA ZADRU POSJETILI SMO KUTAREVO; UTOČIŠTE ZA MEDVJEDIĆE, CRKVU U KRASNOM TE IZVOR RIJEKE GACKE!</a:t>
            </a:r>
            <a:endParaRPr lang="hr-HR" sz="28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32856"/>
            <a:ext cx="2471836" cy="1853877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628800"/>
            <a:ext cx="2651787" cy="198884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023" y="3933056"/>
            <a:ext cx="3515547" cy="263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camera.wav"/>
          </p:stSnd>
        </p:sndAc>
      </p:transition>
    </mc:Choice>
    <mc:Fallback>
      <p:transition spd="slow">
        <p:sndAc>
          <p:stSnd>
            <p:snd r:embed="rId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28" y="188640"/>
            <a:ext cx="2855878" cy="214190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428" y="314757"/>
            <a:ext cx="3035829" cy="227687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887"/>
            <a:ext cx="3024521" cy="226839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148750"/>
            <a:ext cx="3249513" cy="259162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492" y="2065664"/>
            <a:ext cx="2459765" cy="184482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800" y="2156992"/>
            <a:ext cx="3227851" cy="242088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301" y="4665266"/>
            <a:ext cx="2754219" cy="206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7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applause.wav"/>
          </p:stSnd>
        </p:sndAc>
      </p:transition>
    </mc:Choice>
    <mc:Fallback>
      <p:transition spd="slow"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/>
              <a:t>NAKON DUGOG I ZANIMLJIVOG PUTOVANJA STIGLI SMO U ZADAR I NAŠ HOSTEL!</a:t>
            </a:r>
            <a:endParaRPr lang="hr-HR" sz="3600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132857"/>
            <a:ext cx="4536504" cy="340237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49289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58545"/>
      </p:ext>
    </p:extLst>
  </p:cSld>
  <p:clrMapOvr>
    <a:masterClrMapping/>
  </p:clrMapOvr>
  <p:transition spd="slow">
    <p:pull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NAPOKON</a:t>
            </a:r>
          </a:p>
          <a:p>
            <a:r>
              <a:rPr lang="hr-HR" sz="2800" dirty="0" smtClean="0"/>
              <a:t>PLAŽA I MORE!!</a:t>
            </a:r>
            <a:r>
              <a:rPr lang="hr-HR" sz="2800" dirty="0" smtClean="0">
                <a:sym typeface="Wingdings" pitchFamily="2" charset="2"/>
              </a:rPr>
              <a:t></a:t>
            </a:r>
            <a:endParaRPr lang="hr-HR" sz="2800" dirty="0"/>
          </a:p>
        </p:txBody>
      </p:sp>
      <p:pic>
        <p:nvPicPr>
          <p:cNvPr id="5" name="Rezervirano mjesto slike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r="59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6030789"/>
      </p:ext>
    </p:extLst>
  </p:cSld>
  <p:clrMapOvr>
    <a:masterClrMapping/>
  </p:clrMapOvr>
  <p:transition spd="slow">
    <p:wipe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i="1" dirty="0" smtClean="0"/>
              <a:t>SVAKO JUTRO ZA ZDRAVLJE VAŽNA JE TJELOVJEŽBA!</a:t>
            </a:r>
            <a:endParaRPr lang="hr-HR" i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340768"/>
            <a:ext cx="2951889" cy="2213917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10" y="1988840"/>
            <a:ext cx="2939819" cy="220486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789040"/>
            <a:ext cx="2651787" cy="198884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581128"/>
            <a:ext cx="2257356" cy="169301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81128"/>
            <a:ext cx="2459765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24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stSnd>
            <p:snd r:embed="rId2" name="arrow.wav"/>
          </p:stSnd>
        </p:sndAc>
      </p:transition>
    </mc:Choice>
    <mc:Fallback>
      <p:transition spd="med">
        <p:fade/>
        <p:sndAc>
          <p:stSnd>
            <p:snd r:embed="rId2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POSJET GRADU NINU I MUZEJU SOLI!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484784"/>
            <a:ext cx="2759868" cy="2069901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00" y="1389892"/>
            <a:ext cx="3419872" cy="256490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933056"/>
            <a:ext cx="3515883" cy="263691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69" y="4077165"/>
            <a:ext cx="3347864" cy="25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4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  <p:sndAc>
          <p:stSnd>
            <p:snd r:embed="rId2" name="voltage.wav"/>
          </p:stSnd>
        </p:sndAc>
      </p:transition>
    </mc:Choice>
    <mc:Fallback>
      <p:transition spd="slow">
        <p:circle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jek">
  <a:themeElements>
    <a:clrScheme name="Tij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ij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ij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72</TotalTime>
  <Words>175</Words>
  <Application>Microsoft Office PowerPoint</Application>
  <PresentationFormat>Prikaz na zaslonu (4:3)</PresentationFormat>
  <Paragraphs>24</Paragraphs>
  <Slides>21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2" baseType="lpstr">
      <vt:lpstr>Tijek</vt:lpstr>
      <vt:lpstr>ŠKOLA U PRIRODI OŠ PUŠĆA</vt:lpstr>
      <vt:lpstr>SJELI SMO U BUS I KRENULI. NEKI SU BILI JAKO VESELI, A NEKI SU PUT PROVELI SPAVAJUĆI </vt:lpstr>
      <vt:lpstr>MALO SMO SE I ODMARALI OD PUTOVANJA!</vt:lpstr>
      <vt:lpstr>PUTUJUĆI PREMA ZADRU POSJETILI SMO KUTAREVO; UTOČIŠTE ZA MEDVJEDIĆE, CRKVU U KRASNOM TE IZVOR RIJEKE GACKE!</vt:lpstr>
      <vt:lpstr>PowerPointova prezentacija</vt:lpstr>
      <vt:lpstr>NAKON DUGOG I ZANIMLJIVOG PUTOVANJA STIGLI SMO U ZADAR I NAŠ HOSTEL!</vt:lpstr>
      <vt:lpstr>PowerPointova prezentacija</vt:lpstr>
      <vt:lpstr>SVAKO JUTRO ZA ZDRAVLJE VAŽNA JE TJELOVJEŽBA!</vt:lpstr>
      <vt:lpstr>POSJET GRADU NINU I MUZEJU SOLI!</vt:lpstr>
      <vt:lpstr>EVO NAS U GRADU ZADRU, POSJETU MORSKIM ORGULJAMA I POZDRAVU SUNCU!!</vt:lpstr>
      <vt:lpstr>PowerPointova prezentacija</vt:lpstr>
      <vt:lpstr>TKO NIJE ZNAO PLIVATI SADA ZNA!</vt:lpstr>
      <vt:lpstr>ZA USPJEŠNO PLIVANJE DOBIVENA JE I DIPLOMA</vt:lpstr>
      <vt:lpstr>POSJETILI SMO NP KRKA I SOKOLARSKI CENTAR!</vt:lpstr>
      <vt:lpstr>PowerPointova prezentacija</vt:lpstr>
      <vt:lpstr>PowerPointova prezentacija</vt:lpstr>
      <vt:lpstr>IMALI SMO SUPER VOZAČA I VODIČA PUTOVANJA</vt:lpstr>
      <vt:lpstr>OSIM OBILASKA IMALI SMO VREMENA ZA SPORTSKE AKTIVNOSTI I NATJECANJA!</vt:lpstr>
      <vt:lpstr>VEČERNJI DISCO I RAZNI IZBORI BILI SU PRAVO VESELJE</vt:lpstr>
      <vt:lpstr>DISCO!!!</vt:lpstr>
      <vt:lpstr>STIGAO JE KRAJ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ŠKOLA U PRIRODI</dc:title>
  <dc:creator>User</dc:creator>
  <cp:lastModifiedBy>User</cp:lastModifiedBy>
  <cp:revision>9</cp:revision>
  <dcterms:created xsi:type="dcterms:W3CDTF">2014-06-02T17:29:55Z</dcterms:created>
  <dcterms:modified xsi:type="dcterms:W3CDTF">2014-06-02T18:42:38Z</dcterms:modified>
</cp:coreProperties>
</file>