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1.svg"/><Relationship Id="rId1" Type="http://schemas.openxmlformats.org/officeDocument/2006/relationships/image" Target="../media/image7.png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konesport.com/content/" TargetMode="External"/><Relationship Id="rId2" Type="http://schemas.openxmlformats.org/officeDocument/2006/relationships/hyperlink" Target="https://hr.wikipedia.org/wiki/Nogometno_igrali%C5%A1te" TargetMode="External"/><Relationship Id="rId1" Type="http://schemas.openxmlformats.org/officeDocument/2006/relationships/hyperlink" Target="https://hrcak.srce.hr/file/143607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1.svg"/><Relationship Id="rId1" Type="http://schemas.openxmlformats.org/officeDocument/2006/relationships/image" Target="../media/image7.png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konesport.com/content/" TargetMode="External"/><Relationship Id="rId2" Type="http://schemas.openxmlformats.org/officeDocument/2006/relationships/hyperlink" Target="https://hr.wikipedia.org/wiki/Nogometno_igrali%C5%A1te" TargetMode="External"/><Relationship Id="rId1" Type="http://schemas.openxmlformats.org/officeDocument/2006/relationships/hyperlink" Target="https://hrcak.srce.hr/file/14360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58A1A-29C2-472E-B997-1B32F7B2FD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AFEE97-F6C1-4042-9A3C-74F6C4EB91B4}">
      <dgm:prSet/>
      <dgm:spPr/>
      <dgm:t>
        <a:bodyPr/>
        <a:lstStyle/>
        <a:p>
          <a:r>
            <a:rPr lang="en-US"/>
            <a:t>we can find it in a lot of sports, and some are: football, basketball, gymnastics, long jump and others</a:t>
          </a:r>
        </a:p>
      </dgm:t>
    </dgm:pt>
    <dgm:pt modelId="{3AE757AF-29B2-462A-AC82-31786E769B9F}" type="parTrans" cxnId="{83F8E208-6770-4391-B67A-A0DD4CECCC10}">
      <dgm:prSet/>
      <dgm:spPr/>
      <dgm:t>
        <a:bodyPr/>
        <a:lstStyle/>
        <a:p>
          <a:endParaRPr lang="en-US"/>
        </a:p>
      </dgm:t>
    </dgm:pt>
    <dgm:pt modelId="{ABF72E75-F199-42CD-9650-BD27D8A82E2D}" type="sibTrans" cxnId="{83F8E208-6770-4391-B67A-A0DD4CECCC10}">
      <dgm:prSet/>
      <dgm:spPr/>
      <dgm:t>
        <a:bodyPr/>
        <a:lstStyle/>
        <a:p>
          <a:endParaRPr lang="en-US"/>
        </a:p>
      </dgm:t>
    </dgm:pt>
    <dgm:pt modelId="{BC3B9B1D-260D-4705-914C-E501F2DF1C4B}">
      <dgm:prSet/>
      <dgm:spPr/>
      <dgm:t>
        <a:bodyPr/>
        <a:lstStyle/>
        <a:p>
          <a:r>
            <a:rPr lang="en-US"/>
            <a:t>mathematics is in sports betting</a:t>
          </a:r>
          <a:r>
            <a:rPr lang="hr-HR"/>
            <a:t> </a:t>
          </a:r>
          <a:endParaRPr lang="en-US"/>
        </a:p>
      </dgm:t>
    </dgm:pt>
    <dgm:pt modelId="{C11003F9-064E-4C0D-8777-0BC66863186E}" type="parTrans" cxnId="{7541E6FB-AEC0-406E-A9E4-85A4306DC8B3}">
      <dgm:prSet/>
      <dgm:spPr/>
      <dgm:t>
        <a:bodyPr/>
        <a:lstStyle/>
        <a:p>
          <a:endParaRPr lang="en-US"/>
        </a:p>
      </dgm:t>
    </dgm:pt>
    <dgm:pt modelId="{D8AB9040-F795-4ED1-89A8-5B6C9A2478E6}" type="sibTrans" cxnId="{7541E6FB-AEC0-406E-A9E4-85A4306DC8B3}">
      <dgm:prSet/>
      <dgm:spPr/>
      <dgm:t>
        <a:bodyPr/>
        <a:lstStyle/>
        <a:p>
          <a:endParaRPr lang="en-US"/>
        </a:p>
      </dgm:t>
    </dgm:pt>
    <dgm:pt modelId="{72D88E38-6499-411C-85B5-70722D165318}">
      <dgm:prSet/>
      <dgm:spPr/>
      <dgm:t>
        <a:bodyPr/>
        <a:lstStyle/>
        <a:p>
          <a:r>
            <a:rPr lang="en-US"/>
            <a:t>in this presentation we will list only a couple of sports because in almost all sports there is mathematics</a:t>
          </a:r>
        </a:p>
      </dgm:t>
    </dgm:pt>
    <dgm:pt modelId="{B7057435-06BB-420B-BBEC-684179504E97}" type="parTrans" cxnId="{56B323E1-9E4C-4FEE-8AC6-07B84B0B63D8}">
      <dgm:prSet/>
      <dgm:spPr/>
      <dgm:t>
        <a:bodyPr/>
        <a:lstStyle/>
        <a:p>
          <a:endParaRPr lang="en-US"/>
        </a:p>
      </dgm:t>
    </dgm:pt>
    <dgm:pt modelId="{F58CB0F5-DC01-486F-9781-6C24A3A0C934}" type="sibTrans" cxnId="{56B323E1-9E4C-4FEE-8AC6-07B84B0B63D8}">
      <dgm:prSet/>
      <dgm:spPr/>
      <dgm:t>
        <a:bodyPr/>
        <a:lstStyle/>
        <a:p>
          <a:endParaRPr lang="en-US"/>
        </a:p>
      </dgm:t>
    </dgm:pt>
    <dgm:pt modelId="{B7F3BAB7-3079-40B9-A180-B7791681D0EC}" type="pres">
      <dgm:prSet presAssocID="{74458A1A-29C2-472E-B997-1B32F7B2FDD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78E5C6-E742-4DEB-99DE-D724BB071BE4}" type="pres">
      <dgm:prSet presAssocID="{BFAFEE97-F6C1-4042-9A3C-74F6C4EB91B4}" presName="compNode" presStyleCnt="0"/>
      <dgm:spPr/>
    </dgm:pt>
    <dgm:pt modelId="{7571A576-BF70-46CB-B00F-C60A7DA22B60}" type="pres">
      <dgm:prSet presAssocID="{BFAFEE97-F6C1-4042-9A3C-74F6C4EB91B4}" presName="bgRect" presStyleLbl="bgShp" presStyleIdx="0" presStyleCnt="3" custLinFactNeighborX="-115" custLinFactNeighborY="2269"/>
      <dgm:spPr/>
    </dgm:pt>
    <dgm:pt modelId="{227161AD-EF36-44D2-A81F-1F60F2A71574}" type="pres">
      <dgm:prSet presAssocID="{BFAFEE97-F6C1-4042-9A3C-74F6C4EB91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EC75961C-865F-45D0-8133-5E5ECE258B17}" type="pres">
      <dgm:prSet presAssocID="{BFAFEE97-F6C1-4042-9A3C-74F6C4EB91B4}" presName="spaceRect" presStyleCnt="0"/>
      <dgm:spPr/>
    </dgm:pt>
    <dgm:pt modelId="{EB106241-B4E1-4691-8FF6-0DEF180C0131}" type="pres">
      <dgm:prSet presAssocID="{BFAFEE97-F6C1-4042-9A3C-74F6C4EB91B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E89D68E-FDCE-4792-AD6D-DCB076258B13}" type="pres">
      <dgm:prSet presAssocID="{ABF72E75-F199-42CD-9650-BD27D8A82E2D}" presName="sibTrans" presStyleCnt="0"/>
      <dgm:spPr/>
    </dgm:pt>
    <dgm:pt modelId="{01C00EDC-6EB5-44BF-868F-37C9A10CA38D}" type="pres">
      <dgm:prSet presAssocID="{BC3B9B1D-260D-4705-914C-E501F2DF1C4B}" presName="compNode" presStyleCnt="0"/>
      <dgm:spPr/>
    </dgm:pt>
    <dgm:pt modelId="{6B727B0C-0F7F-476A-8BAA-6D627ABCF119}" type="pres">
      <dgm:prSet presAssocID="{BC3B9B1D-260D-4705-914C-E501F2DF1C4B}" presName="bgRect" presStyleLbl="bgShp" presStyleIdx="1" presStyleCnt="3"/>
      <dgm:spPr/>
    </dgm:pt>
    <dgm:pt modelId="{5AEA59A0-E360-45AB-BA0F-7ADF8F870031}" type="pres">
      <dgm:prSet presAssocID="{BC3B9B1D-260D-4705-914C-E501F2DF1C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ogomet"/>
        </a:ext>
      </dgm:extLst>
    </dgm:pt>
    <dgm:pt modelId="{04F03C48-8271-4B50-9ED3-B67094FEF540}" type="pres">
      <dgm:prSet presAssocID="{BC3B9B1D-260D-4705-914C-E501F2DF1C4B}" presName="spaceRect" presStyleCnt="0"/>
      <dgm:spPr/>
    </dgm:pt>
    <dgm:pt modelId="{3F29D9E5-3E21-4DBB-8576-056DB17CC66E}" type="pres">
      <dgm:prSet presAssocID="{BC3B9B1D-260D-4705-914C-E501F2DF1C4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E0EA49-96A8-4D97-A414-9689849A36D0}" type="pres">
      <dgm:prSet presAssocID="{D8AB9040-F795-4ED1-89A8-5B6C9A2478E6}" presName="sibTrans" presStyleCnt="0"/>
      <dgm:spPr/>
    </dgm:pt>
    <dgm:pt modelId="{6B36D6D6-8510-4349-9F9C-844CA8FC7756}" type="pres">
      <dgm:prSet presAssocID="{72D88E38-6499-411C-85B5-70722D165318}" presName="compNode" presStyleCnt="0"/>
      <dgm:spPr/>
    </dgm:pt>
    <dgm:pt modelId="{68F0A5BA-9F6C-4749-A65A-2A7690956353}" type="pres">
      <dgm:prSet presAssocID="{72D88E38-6499-411C-85B5-70722D165318}" presName="bgRect" presStyleLbl="bgShp" presStyleIdx="2" presStyleCnt="3"/>
      <dgm:spPr/>
    </dgm:pt>
    <dgm:pt modelId="{240E633D-5349-439B-8706-1E9FCC4356D5}" type="pres">
      <dgm:prSet presAssocID="{72D88E38-6499-411C-85B5-70722D16531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109BBC8A-7B64-49D5-A2B9-77F526BDA7A3}" type="pres">
      <dgm:prSet presAssocID="{72D88E38-6499-411C-85B5-70722D165318}" presName="spaceRect" presStyleCnt="0"/>
      <dgm:spPr/>
    </dgm:pt>
    <dgm:pt modelId="{ADF506A0-F039-44BD-B54A-62961414BFC5}" type="pres">
      <dgm:prSet presAssocID="{72D88E38-6499-411C-85B5-70722D16531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323E1-9E4C-4FEE-8AC6-07B84B0B63D8}" srcId="{74458A1A-29C2-472E-B997-1B32F7B2FDDA}" destId="{72D88E38-6499-411C-85B5-70722D165318}" srcOrd="2" destOrd="0" parTransId="{B7057435-06BB-420B-BBEC-684179504E97}" sibTransId="{F58CB0F5-DC01-486F-9781-6C24A3A0C934}"/>
    <dgm:cxn modelId="{83F8E208-6770-4391-B67A-A0DD4CECCC10}" srcId="{74458A1A-29C2-472E-B997-1B32F7B2FDDA}" destId="{BFAFEE97-F6C1-4042-9A3C-74F6C4EB91B4}" srcOrd="0" destOrd="0" parTransId="{3AE757AF-29B2-462A-AC82-31786E769B9F}" sibTransId="{ABF72E75-F199-42CD-9650-BD27D8A82E2D}"/>
    <dgm:cxn modelId="{7541E6FB-AEC0-406E-A9E4-85A4306DC8B3}" srcId="{74458A1A-29C2-472E-B997-1B32F7B2FDDA}" destId="{BC3B9B1D-260D-4705-914C-E501F2DF1C4B}" srcOrd="1" destOrd="0" parTransId="{C11003F9-064E-4C0D-8777-0BC66863186E}" sibTransId="{D8AB9040-F795-4ED1-89A8-5B6C9A2478E6}"/>
    <dgm:cxn modelId="{786FF376-AC4F-46E0-BDE8-C015C5E7702D}" type="presOf" srcId="{72D88E38-6499-411C-85B5-70722D165318}" destId="{ADF506A0-F039-44BD-B54A-62961414BFC5}" srcOrd="0" destOrd="0" presId="urn:microsoft.com/office/officeart/2018/2/layout/IconVerticalSolidList"/>
    <dgm:cxn modelId="{12823284-9903-45A3-9F4A-FBAFF32C8244}" type="presOf" srcId="{BC3B9B1D-260D-4705-914C-E501F2DF1C4B}" destId="{3F29D9E5-3E21-4DBB-8576-056DB17CC66E}" srcOrd="0" destOrd="0" presId="urn:microsoft.com/office/officeart/2018/2/layout/IconVerticalSolidList"/>
    <dgm:cxn modelId="{879D0597-22CB-4D99-935E-BB336F68464F}" type="presOf" srcId="{BFAFEE97-F6C1-4042-9A3C-74F6C4EB91B4}" destId="{EB106241-B4E1-4691-8FF6-0DEF180C0131}" srcOrd="0" destOrd="0" presId="urn:microsoft.com/office/officeart/2018/2/layout/IconVerticalSolidList"/>
    <dgm:cxn modelId="{97950C44-18D2-4BD7-886F-5CC69BFE9109}" type="presOf" srcId="{74458A1A-29C2-472E-B997-1B32F7B2FDDA}" destId="{B7F3BAB7-3079-40B9-A180-B7791681D0EC}" srcOrd="0" destOrd="0" presId="urn:microsoft.com/office/officeart/2018/2/layout/IconVerticalSolidList"/>
    <dgm:cxn modelId="{0E8F563E-E870-425F-8A4D-92DA431E0764}" type="presParOf" srcId="{B7F3BAB7-3079-40B9-A180-B7791681D0EC}" destId="{DE78E5C6-E742-4DEB-99DE-D724BB071BE4}" srcOrd="0" destOrd="0" presId="urn:microsoft.com/office/officeart/2018/2/layout/IconVerticalSolidList"/>
    <dgm:cxn modelId="{4955921A-E6D0-4CBB-B8EE-E4D682FD4F61}" type="presParOf" srcId="{DE78E5C6-E742-4DEB-99DE-D724BB071BE4}" destId="{7571A576-BF70-46CB-B00F-C60A7DA22B60}" srcOrd="0" destOrd="0" presId="urn:microsoft.com/office/officeart/2018/2/layout/IconVerticalSolidList"/>
    <dgm:cxn modelId="{EF591043-F2CE-4CE4-9B60-49415AA4BCF4}" type="presParOf" srcId="{DE78E5C6-E742-4DEB-99DE-D724BB071BE4}" destId="{227161AD-EF36-44D2-A81F-1F60F2A71574}" srcOrd="1" destOrd="0" presId="urn:microsoft.com/office/officeart/2018/2/layout/IconVerticalSolidList"/>
    <dgm:cxn modelId="{23EB3C4B-13AE-4646-B3B6-527B73465A6B}" type="presParOf" srcId="{DE78E5C6-E742-4DEB-99DE-D724BB071BE4}" destId="{EC75961C-865F-45D0-8133-5E5ECE258B17}" srcOrd="2" destOrd="0" presId="urn:microsoft.com/office/officeart/2018/2/layout/IconVerticalSolidList"/>
    <dgm:cxn modelId="{60963551-F739-47E0-A663-17F0F1063B15}" type="presParOf" srcId="{DE78E5C6-E742-4DEB-99DE-D724BB071BE4}" destId="{EB106241-B4E1-4691-8FF6-0DEF180C0131}" srcOrd="3" destOrd="0" presId="urn:microsoft.com/office/officeart/2018/2/layout/IconVerticalSolidList"/>
    <dgm:cxn modelId="{A0296F3A-500C-4E86-B347-5D3C94E8AE8B}" type="presParOf" srcId="{B7F3BAB7-3079-40B9-A180-B7791681D0EC}" destId="{2E89D68E-FDCE-4792-AD6D-DCB076258B13}" srcOrd="1" destOrd="0" presId="urn:microsoft.com/office/officeart/2018/2/layout/IconVerticalSolidList"/>
    <dgm:cxn modelId="{5FF0733B-5765-4539-8C20-A086AF5F428C}" type="presParOf" srcId="{B7F3BAB7-3079-40B9-A180-B7791681D0EC}" destId="{01C00EDC-6EB5-44BF-868F-37C9A10CA38D}" srcOrd="2" destOrd="0" presId="urn:microsoft.com/office/officeart/2018/2/layout/IconVerticalSolidList"/>
    <dgm:cxn modelId="{967BF2EB-C887-4823-9106-73D04D137F25}" type="presParOf" srcId="{01C00EDC-6EB5-44BF-868F-37C9A10CA38D}" destId="{6B727B0C-0F7F-476A-8BAA-6D627ABCF119}" srcOrd="0" destOrd="0" presId="urn:microsoft.com/office/officeart/2018/2/layout/IconVerticalSolidList"/>
    <dgm:cxn modelId="{7DD6A55C-11FD-4FF1-8E32-84C9086F542E}" type="presParOf" srcId="{01C00EDC-6EB5-44BF-868F-37C9A10CA38D}" destId="{5AEA59A0-E360-45AB-BA0F-7ADF8F870031}" srcOrd="1" destOrd="0" presId="urn:microsoft.com/office/officeart/2018/2/layout/IconVerticalSolidList"/>
    <dgm:cxn modelId="{D928E03D-8919-4AB9-86FB-498AB3AFDF68}" type="presParOf" srcId="{01C00EDC-6EB5-44BF-868F-37C9A10CA38D}" destId="{04F03C48-8271-4B50-9ED3-B67094FEF540}" srcOrd="2" destOrd="0" presId="urn:microsoft.com/office/officeart/2018/2/layout/IconVerticalSolidList"/>
    <dgm:cxn modelId="{C3289D89-5CFD-4B10-A02A-19FD35BA6A14}" type="presParOf" srcId="{01C00EDC-6EB5-44BF-868F-37C9A10CA38D}" destId="{3F29D9E5-3E21-4DBB-8576-056DB17CC66E}" srcOrd="3" destOrd="0" presId="urn:microsoft.com/office/officeart/2018/2/layout/IconVerticalSolidList"/>
    <dgm:cxn modelId="{B5A32907-8B66-44CA-AC96-6E768CDCEC59}" type="presParOf" srcId="{B7F3BAB7-3079-40B9-A180-B7791681D0EC}" destId="{94E0EA49-96A8-4D97-A414-9689849A36D0}" srcOrd="3" destOrd="0" presId="urn:microsoft.com/office/officeart/2018/2/layout/IconVerticalSolidList"/>
    <dgm:cxn modelId="{220F04E8-E6FB-4B01-88E6-215F037F018D}" type="presParOf" srcId="{B7F3BAB7-3079-40B9-A180-B7791681D0EC}" destId="{6B36D6D6-8510-4349-9F9C-844CA8FC7756}" srcOrd="4" destOrd="0" presId="urn:microsoft.com/office/officeart/2018/2/layout/IconVerticalSolidList"/>
    <dgm:cxn modelId="{BC2D3B3F-8D2F-4DFE-9DC6-F1375A77EB5F}" type="presParOf" srcId="{6B36D6D6-8510-4349-9F9C-844CA8FC7756}" destId="{68F0A5BA-9F6C-4749-A65A-2A7690956353}" srcOrd="0" destOrd="0" presId="urn:microsoft.com/office/officeart/2018/2/layout/IconVerticalSolidList"/>
    <dgm:cxn modelId="{53F07449-2B7A-4F04-A16E-77DD18C8C6B7}" type="presParOf" srcId="{6B36D6D6-8510-4349-9F9C-844CA8FC7756}" destId="{240E633D-5349-439B-8706-1E9FCC4356D5}" srcOrd="1" destOrd="0" presId="urn:microsoft.com/office/officeart/2018/2/layout/IconVerticalSolidList"/>
    <dgm:cxn modelId="{515AD10C-EB1A-4581-A9B9-C1CA128DA677}" type="presParOf" srcId="{6B36D6D6-8510-4349-9F9C-844CA8FC7756}" destId="{109BBC8A-7B64-49D5-A2B9-77F526BDA7A3}" srcOrd="2" destOrd="0" presId="urn:microsoft.com/office/officeart/2018/2/layout/IconVerticalSolidList"/>
    <dgm:cxn modelId="{E2FEB7CC-4A00-4298-9198-823D7CA9E275}" type="presParOf" srcId="{6B36D6D6-8510-4349-9F9C-844CA8FC7756}" destId="{ADF506A0-F039-44BD-B54A-62961414BF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0E815-A689-425F-9B42-EDBBB748B2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51D9C-5157-4601-AB87-B5902C07FB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football is one of the most popular sports in the world</a:t>
          </a:r>
        </a:p>
      </dgm:t>
    </dgm:pt>
    <dgm:pt modelId="{58EBDCF7-D625-4053-8A9C-FB837AE4A152}" type="parTrans" cxnId="{662CB038-06D7-4530-9505-3FD7734F2382}">
      <dgm:prSet/>
      <dgm:spPr/>
      <dgm:t>
        <a:bodyPr/>
        <a:lstStyle/>
        <a:p>
          <a:endParaRPr lang="en-US"/>
        </a:p>
      </dgm:t>
    </dgm:pt>
    <dgm:pt modelId="{2B99D418-BDB4-4F42-BD1D-3E118C5908CE}" type="sibTrans" cxnId="{662CB038-06D7-4530-9505-3FD7734F2382}">
      <dgm:prSet/>
      <dgm:spPr/>
      <dgm:t>
        <a:bodyPr/>
        <a:lstStyle/>
        <a:p>
          <a:endParaRPr lang="en-US"/>
        </a:p>
      </dgm:t>
    </dgm:pt>
    <dgm:pt modelId="{F499C72D-F54A-47E0-B11A-12F5C07B2F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dimensions of the football field</a:t>
          </a:r>
        </a:p>
      </dgm:t>
    </dgm:pt>
    <dgm:pt modelId="{E894BCDE-44A5-46F0-BDDB-FB9F8B627AE0}" type="parTrans" cxnId="{2A6AC767-DE3F-4F1B-9DFA-ED23E5CF2EF6}">
      <dgm:prSet/>
      <dgm:spPr/>
      <dgm:t>
        <a:bodyPr/>
        <a:lstStyle/>
        <a:p>
          <a:endParaRPr lang="en-US"/>
        </a:p>
      </dgm:t>
    </dgm:pt>
    <dgm:pt modelId="{B9B73B04-E3D2-42EC-AF18-0817EF985E3D}" type="sibTrans" cxnId="{2A6AC767-DE3F-4F1B-9DFA-ED23E5CF2EF6}">
      <dgm:prSet/>
      <dgm:spPr/>
      <dgm:t>
        <a:bodyPr/>
        <a:lstStyle/>
        <a:p>
          <a:endParaRPr lang="en-US"/>
        </a:p>
      </dgm:t>
    </dgm:pt>
    <dgm:pt modelId="{00977791-A123-46A0-AB71-1AACBB2D1A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attacking tactics</a:t>
          </a:r>
        </a:p>
      </dgm:t>
    </dgm:pt>
    <dgm:pt modelId="{EA7BC514-ED84-4FB6-9634-272D7FFB086F}" type="parTrans" cxnId="{E967C9A3-83BD-44A5-B7A3-0145DCBD8F60}">
      <dgm:prSet/>
      <dgm:spPr/>
      <dgm:t>
        <a:bodyPr/>
        <a:lstStyle/>
        <a:p>
          <a:endParaRPr lang="en-US"/>
        </a:p>
      </dgm:t>
    </dgm:pt>
    <dgm:pt modelId="{F719D50B-AAC7-467C-B152-29C8125868C6}" type="sibTrans" cxnId="{E967C9A3-83BD-44A5-B7A3-0145DCBD8F60}">
      <dgm:prSet/>
      <dgm:spPr/>
      <dgm:t>
        <a:bodyPr/>
        <a:lstStyle/>
        <a:p>
          <a:endParaRPr lang="en-US"/>
        </a:p>
      </dgm:t>
    </dgm:pt>
    <dgm:pt modelId="{9F82C017-1E5D-4019-A490-CAC6BF08221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/>
            <a:t>a</a:t>
          </a:r>
          <a:r>
            <a:rPr lang="en-US"/>
            <a:t>ssistance</a:t>
          </a:r>
          <a:r>
            <a:rPr lang="hr-HR"/>
            <a:t>                                                     </a:t>
          </a:r>
          <a:endParaRPr lang="en-US"/>
        </a:p>
      </dgm:t>
    </dgm:pt>
    <dgm:pt modelId="{151087DB-9C86-4D6F-A2DF-18E12EABA1FD}" type="parTrans" cxnId="{396587BA-04E4-41FD-9FFB-638E0C27A547}">
      <dgm:prSet/>
      <dgm:spPr/>
      <dgm:t>
        <a:bodyPr/>
        <a:lstStyle/>
        <a:p>
          <a:endParaRPr lang="en-US"/>
        </a:p>
      </dgm:t>
    </dgm:pt>
    <dgm:pt modelId="{8C98F1A0-28E4-4590-894E-D7FE42C77684}" type="sibTrans" cxnId="{396587BA-04E4-41FD-9FFB-638E0C27A547}">
      <dgm:prSet/>
      <dgm:spPr/>
      <dgm:t>
        <a:bodyPr/>
        <a:lstStyle/>
        <a:p>
          <a:endParaRPr lang="en-US"/>
        </a:p>
      </dgm:t>
    </dgm:pt>
    <dgm:pt modelId="{0D00A17B-8DD6-4B0E-A2E3-EE49040D19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goals scored</a:t>
          </a:r>
        </a:p>
      </dgm:t>
    </dgm:pt>
    <dgm:pt modelId="{6FBFCF1B-23B1-438D-85E9-4C10F6D79730}" type="parTrans" cxnId="{3BA73131-5EFB-40B1-ADD2-0EEE9B01C8FE}">
      <dgm:prSet/>
      <dgm:spPr/>
      <dgm:t>
        <a:bodyPr/>
        <a:lstStyle/>
        <a:p>
          <a:endParaRPr lang="en-US"/>
        </a:p>
      </dgm:t>
    </dgm:pt>
    <dgm:pt modelId="{80F2FC56-2263-4B2E-9327-D4FC7F390964}" type="sibTrans" cxnId="{3BA73131-5EFB-40B1-ADD2-0EEE9B01C8FE}">
      <dgm:prSet/>
      <dgm:spPr/>
      <dgm:t>
        <a:bodyPr/>
        <a:lstStyle/>
        <a:p>
          <a:endParaRPr lang="en-US"/>
        </a:p>
      </dgm:t>
    </dgm:pt>
    <dgm:pt modelId="{0CF9D1E0-29F9-4664-8815-F0203E981611}" type="pres">
      <dgm:prSet presAssocID="{02D0E815-A689-425F-9B42-EDBBB748B20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11512-86E2-4959-B656-3021703A6AC6}" type="pres">
      <dgm:prSet presAssocID="{AC851D9C-5157-4601-AB87-B5902C07FBBB}" presName="compNode" presStyleCnt="0"/>
      <dgm:spPr/>
    </dgm:pt>
    <dgm:pt modelId="{EDA058A3-2348-4EA9-99F9-FD468B06FD94}" type="pres">
      <dgm:prSet presAssocID="{AC851D9C-5157-4601-AB87-B5902C07FBBB}" presName="bgRect" presStyleLbl="bgShp" presStyleIdx="0" presStyleCnt="5"/>
      <dgm:spPr/>
    </dgm:pt>
    <dgm:pt modelId="{77AC6067-4496-4A60-8D63-DD2B970D494F}" type="pres">
      <dgm:prSet presAssocID="{AC851D9C-5157-4601-AB87-B5902C07FBBB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ogometna lopta"/>
        </a:ext>
      </dgm:extLst>
    </dgm:pt>
    <dgm:pt modelId="{A9BF2BC9-C694-42F8-9ACF-299F6CF0768C}" type="pres">
      <dgm:prSet presAssocID="{AC851D9C-5157-4601-AB87-B5902C07FBBB}" presName="spaceRect" presStyleCnt="0"/>
      <dgm:spPr/>
    </dgm:pt>
    <dgm:pt modelId="{C8E58762-608C-44B8-B795-37C093DAA3E3}" type="pres">
      <dgm:prSet presAssocID="{AC851D9C-5157-4601-AB87-B5902C07FBBB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539439-85C5-4D1C-9BD9-7D2B81F1F2A4}" type="pres">
      <dgm:prSet presAssocID="{2B99D418-BDB4-4F42-BD1D-3E118C5908CE}" presName="sibTrans" presStyleCnt="0"/>
      <dgm:spPr/>
    </dgm:pt>
    <dgm:pt modelId="{67587DF2-1BCA-497D-B6FC-5FF585BC992E}" type="pres">
      <dgm:prSet presAssocID="{F499C72D-F54A-47E0-B11A-12F5C07B2F2A}" presName="compNode" presStyleCnt="0"/>
      <dgm:spPr/>
    </dgm:pt>
    <dgm:pt modelId="{F5218718-EEC3-4DFA-A167-4D59E80FA7BF}" type="pres">
      <dgm:prSet presAssocID="{F499C72D-F54A-47E0-B11A-12F5C07B2F2A}" presName="bgRect" presStyleLbl="bgShp" presStyleIdx="1" presStyleCnt="5"/>
      <dgm:spPr/>
    </dgm:pt>
    <dgm:pt modelId="{690E64C2-EFC0-432B-96F5-57F584224088}" type="pres">
      <dgm:prSet presAssocID="{F499C72D-F54A-47E0-B11A-12F5C07B2F2A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ogomet"/>
        </a:ext>
      </dgm:extLst>
    </dgm:pt>
    <dgm:pt modelId="{16788514-1923-413E-89F9-A8007E7F8097}" type="pres">
      <dgm:prSet presAssocID="{F499C72D-F54A-47E0-B11A-12F5C07B2F2A}" presName="spaceRect" presStyleCnt="0"/>
      <dgm:spPr/>
    </dgm:pt>
    <dgm:pt modelId="{EDFEEB6D-7DC9-4D8A-B5A5-8EE3E7578085}" type="pres">
      <dgm:prSet presAssocID="{F499C72D-F54A-47E0-B11A-12F5C07B2F2A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A72D2D-D85A-4F50-AA33-A69E5689AE63}" type="pres">
      <dgm:prSet presAssocID="{B9B73B04-E3D2-42EC-AF18-0817EF985E3D}" presName="sibTrans" presStyleCnt="0"/>
      <dgm:spPr/>
    </dgm:pt>
    <dgm:pt modelId="{465A0AD0-222B-4494-8F42-16A87B499EA5}" type="pres">
      <dgm:prSet presAssocID="{00977791-A123-46A0-AB71-1AACBB2D1A8C}" presName="compNode" presStyleCnt="0"/>
      <dgm:spPr/>
    </dgm:pt>
    <dgm:pt modelId="{1F8B4042-FA4D-410B-96CD-70636D795D7C}" type="pres">
      <dgm:prSet presAssocID="{00977791-A123-46A0-AB71-1AACBB2D1A8C}" presName="bgRect" presStyleLbl="bgShp" presStyleIdx="2" presStyleCnt="5"/>
      <dgm:spPr/>
    </dgm:pt>
    <dgm:pt modelId="{0FFBFDBF-2C69-4CAF-A45D-BD01626CCACF}" type="pres">
      <dgm:prSet presAssocID="{00977791-A123-46A0-AB71-1AACBB2D1A8C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redište mete"/>
        </a:ext>
      </dgm:extLst>
    </dgm:pt>
    <dgm:pt modelId="{24972312-55C5-4C72-806E-2A893901B206}" type="pres">
      <dgm:prSet presAssocID="{00977791-A123-46A0-AB71-1AACBB2D1A8C}" presName="spaceRect" presStyleCnt="0"/>
      <dgm:spPr/>
    </dgm:pt>
    <dgm:pt modelId="{EDB7D7E9-BC0A-462A-A07A-44BCE73853F8}" type="pres">
      <dgm:prSet presAssocID="{00977791-A123-46A0-AB71-1AACBB2D1A8C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AFC18E-EE9E-4735-A681-BF55493832DF}" type="pres">
      <dgm:prSet presAssocID="{F719D50B-AAC7-467C-B152-29C8125868C6}" presName="sibTrans" presStyleCnt="0"/>
      <dgm:spPr/>
    </dgm:pt>
    <dgm:pt modelId="{0DC99C94-E7A4-41DC-86C0-031A365F2FF2}" type="pres">
      <dgm:prSet presAssocID="{9F82C017-1E5D-4019-A490-CAC6BF082216}" presName="compNode" presStyleCnt="0"/>
      <dgm:spPr/>
    </dgm:pt>
    <dgm:pt modelId="{20E4C6D0-A0D1-4C54-81A6-4DEA90F3CFF4}" type="pres">
      <dgm:prSet presAssocID="{9F82C017-1E5D-4019-A490-CAC6BF082216}" presName="bgRect" presStyleLbl="bgShp" presStyleIdx="3" presStyleCnt="5"/>
      <dgm:spPr/>
    </dgm:pt>
    <dgm:pt modelId="{0E2C6615-00C3-49E0-948D-E8E7CB9A6812}" type="pres">
      <dgm:prSet presAssocID="{9F82C017-1E5D-4019-A490-CAC6BF082216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38D6607-F9E9-4639-B5C0-F2BE6D7D4604}" type="pres">
      <dgm:prSet presAssocID="{9F82C017-1E5D-4019-A490-CAC6BF082216}" presName="spaceRect" presStyleCnt="0"/>
      <dgm:spPr/>
    </dgm:pt>
    <dgm:pt modelId="{260084B0-DC81-409E-8681-F16FDDFFC3B7}" type="pres">
      <dgm:prSet presAssocID="{9F82C017-1E5D-4019-A490-CAC6BF082216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FCA6031-BD89-4263-98AB-66F8C788E833}" type="pres">
      <dgm:prSet presAssocID="{8C98F1A0-28E4-4590-894E-D7FE42C77684}" presName="sibTrans" presStyleCnt="0"/>
      <dgm:spPr/>
    </dgm:pt>
    <dgm:pt modelId="{DF64A8B4-1DA7-42F9-AD1D-5FFFBF676BD3}" type="pres">
      <dgm:prSet presAssocID="{0D00A17B-8DD6-4B0E-A2E3-EE49040D1901}" presName="compNode" presStyleCnt="0"/>
      <dgm:spPr/>
    </dgm:pt>
    <dgm:pt modelId="{671AB355-0396-4BDD-811A-B16C6AC13663}" type="pres">
      <dgm:prSet presAssocID="{0D00A17B-8DD6-4B0E-A2E3-EE49040D1901}" presName="bgRect" presStyleLbl="bgShp" presStyleIdx="4" presStyleCnt="5"/>
      <dgm:spPr/>
    </dgm:pt>
    <dgm:pt modelId="{E8F7C15A-351E-417E-BCA2-568B7265DCC7}" type="pres">
      <dgm:prSet presAssocID="{0D00A17B-8DD6-4B0E-A2E3-EE49040D1901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Kvačica"/>
        </a:ext>
      </dgm:extLst>
    </dgm:pt>
    <dgm:pt modelId="{739801E1-7759-4158-9898-54B75E2E98D3}" type="pres">
      <dgm:prSet presAssocID="{0D00A17B-8DD6-4B0E-A2E3-EE49040D1901}" presName="spaceRect" presStyleCnt="0"/>
      <dgm:spPr/>
    </dgm:pt>
    <dgm:pt modelId="{52507DF9-56DB-4A67-89F5-8421FFF06A81}" type="pres">
      <dgm:prSet presAssocID="{0D00A17B-8DD6-4B0E-A2E3-EE49040D1901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760EE-46C4-407D-AE21-3F53D2270241}" type="presOf" srcId="{F499C72D-F54A-47E0-B11A-12F5C07B2F2A}" destId="{EDFEEB6D-7DC9-4D8A-B5A5-8EE3E7578085}" srcOrd="0" destOrd="0" presId="urn:microsoft.com/office/officeart/2018/2/layout/IconVerticalSolidList"/>
    <dgm:cxn modelId="{48337F09-F638-41AE-867B-8EDBA3942588}" type="presOf" srcId="{9F82C017-1E5D-4019-A490-CAC6BF082216}" destId="{260084B0-DC81-409E-8681-F16FDDFFC3B7}" srcOrd="0" destOrd="0" presId="urn:microsoft.com/office/officeart/2018/2/layout/IconVerticalSolidList"/>
    <dgm:cxn modelId="{B69B6C24-D4AF-43DC-941D-82A089D402EE}" type="presOf" srcId="{00977791-A123-46A0-AB71-1AACBB2D1A8C}" destId="{EDB7D7E9-BC0A-462A-A07A-44BCE73853F8}" srcOrd="0" destOrd="0" presId="urn:microsoft.com/office/officeart/2018/2/layout/IconVerticalSolidList"/>
    <dgm:cxn modelId="{DBD916C8-699A-4DE2-9484-A0B4709AB941}" type="presOf" srcId="{AC851D9C-5157-4601-AB87-B5902C07FBBB}" destId="{C8E58762-608C-44B8-B795-37C093DAA3E3}" srcOrd="0" destOrd="0" presId="urn:microsoft.com/office/officeart/2018/2/layout/IconVerticalSolidList"/>
    <dgm:cxn modelId="{396587BA-04E4-41FD-9FFB-638E0C27A547}" srcId="{02D0E815-A689-425F-9B42-EDBBB748B203}" destId="{9F82C017-1E5D-4019-A490-CAC6BF082216}" srcOrd="3" destOrd="0" parTransId="{151087DB-9C86-4D6F-A2DF-18E12EABA1FD}" sibTransId="{8C98F1A0-28E4-4590-894E-D7FE42C77684}"/>
    <dgm:cxn modelId="{662CB038-06D7-4530-9505-3FD7734F2382}" srcId="{02D0E815-A689-425F-9B42-EDBBB748B203}" destId="{AC851D9C-5157-4601-AB87-B5902C07FBBB}" srcOrd="0" destOrd="0" parTransId="{58EBDCF7-D625-4053-8A9C-FB837AE4A152}" sibTransId="{2B99D418-BDB4-4F42-BD1D-3E118C5908CE}"/>
    <dgm:cxn modelId="{3BA73131-5EFB-40B1-ADD2-0EEE9B01C8FE}" srcId="{02D0E815-A689-425F-9B42-EDBBB748B203}" destId="{0D00A17B-8DD6-4B0E-A2E3-EE49040D1901}" srcOrd="4" destOrd="0" parTransId="{6FBFCF1B-23B1-438D-85E9-4C10F6D79730}" sibTransId="{80F2FC56-2263-4B2E-9327-D4FC7F390964}"/>
    <dgm:cxn modelId="{E967C9A3-83BD-44A5-B7A3-0145DCBD8F60}" srcId="{02D0E815-A689-425F-9B42-EDBBB748B203}" destId="{00977791-A123-46A0-AB71-1AACBB2D1A8C}" srcOrd="2" destOrd="0" parTransId="{EA7BC514-ED84-4FB6-9634-272D7FFB086F}" sibTransId="{F719D50B-AAC7-467C-B152-29C8125868C6}"/>
    <dgm:cxn modelId="{2A6AC767-DE3F-4F1B-9DFA-ED23E5CF2EF6}" srcId="{02D0E815-A689-425F-9B42-EDBBB748B203}" destId="{F499C72D-F54A-47E0-B11A-12F5C07B2F2A}" srcOrd="1" destOrd="0" parTransId="{E894BCDE-44A5-46F0-BDDB-FB9F8B627AE0}" sibTransId="{B9B73B04-E3D2-42EC-AF18-0817EF985E3D}"/>
    <dgm:cxn modelId="{E6E8AA57-BAB8-4F4E-8A1B-9167EAD0E0B1}" type="presOf" srcId="{0D00A17B-8DD6-4B0E-A2E3-EE49040D1901}" destId="{52507DF9-56DB-4A67-89F5-8421FFF06A81}" srcOrd="0" destOrd="0" presId="urn:microsoft.com/office/officeart/2018/2/layout/IconVerticalSolidList"/>
    <dgm:cxn modelId="{B9E70EB6-DA44-4D32-AAD2-1B6B10E8755F}" type="presOf" srcId="{02D0E815-A689-425F-9B42-EDBBB748B203}" destId="{0CF9D1E0-29F9-4664-8815-F0203E981611}" srcOrd="0" destOrd="0" presId="urn:microsoft.com/office/officeart/2018/2/layout/IconVerticalSolidList"/>
    <dgm:cxn modelId="{DA56A612-B625-429D-9462-798CE8681963}" type="presParOf" srcId="{0CF9D1E0-29F9-4664-8815-F0203E981611}" destId="{C9411512-86E2-4959-B656-3021703A6AC6}" srcOrd="0" destOrd="0" presId="urn:microsoft.com/office/officeart/2018/2/layout/IconVerticalSolidList"/>
    <dgm:cxn modelId="{66528290-2E05-4E21-AD87-E38BDF4C8FB0}" type="presParOf" srcId="{C9411512-86E2-4959-B656-3021703A6AC6}" destId="{EDA058A3-2348-4EA9-99F9-FD468B06FD94}" srcOrd="0" destOrd="0" presId="urn:microsoft.com/office/officeart/2018/2/layout/IconVerticalSolidList"/>
    <dgm:cxn modelId="{F4665A3C-3F4B-44FF-8ABC-5ED76505D769}" type="presParOf" srcId="{C9411512-86E2-4959-B656-3021703A6AC6}" destId="{77AC6067-4496-4A60-8D63-DD2B970D494F}" srcOrd="1" destOrd="0" presId="urn:microsoft.com/office/officeart/2018/2/layout/IconVerticalSolidList"/>
    <dgm:cxn modelId="{3F5E71BE-0A98-4AC6-8A6E-9223ECBF08B3}" type="presParOf" srcId="{C9411512-86E2-4959-B656-3021703A6AC6}" destId="{A9BF2BC9-C694-42F8-9ACF-299F6CF0768C}" srcOrd="2" destOrd="0" presId="urn:microsoft.com/office/officeart/2018/2/layout/IconVerticalSolidList"/>
    <dgm:cxn modelId="{4E3D1688-0CB0-44C3-B741-BF50169DB733}" type="presParOf" srcId="{C9411512-86E2-4959-B656-3021703A6AC6}" destId="{C8E58762-608C-44B8-B795-37C093DAA3E3}" srcOrd="3" destOrd="0" presId="urn:microsoft.com/office/officeart/2018/2/layout/IconVerticalSolidList"/>
    <dgm:cxn modelId="{EE6B4291-99FA-4373-B2FF-0BE1C10B3A59}" type="presParOf" srcId="{0CF9D1E0-29F9-4664-8815-F0203E981611}" destId="{D9539439-85C5-4D1C-9BD9-7D2B81F1F2A4}" srcOrd="1" destOrd="0" presId="urn:microsoft.com/office/officeart/2018/2/layout/IconVerticalSolidList"/>
    <dgm:cxn modelId="{5F22D992-8F29-4669-9DE7-CD5A56093C9E}" type="presParOf" srcId="{0CF9D1E0-29F9-4664-8815-F0203E981611}" destId="{67587DF2-1BCA-497D-B6FC-5FF585BC992E}" srcOrd="2" destOrd="0" presId="urn:microsoft.com/office/officeart/2018/2/layout/IconVerticalSolidList"/>
    <dgm:cxn modelId="{F384E0C1-6785-4316-A695-294BEAE7FC21}" type="presParOf" srcId="{67587DF2-1BCA-497D-B6FC-5FF585BC992E}" destId="{F5218718-EEC3-4DFA-A167-4D59E80FA7BF}" srcOrd="0" destOrd="0" presId="urn:microsoft.com/office/officeart/2018/2/layout/IconVerticalSolidList"/>
    <dgm:cxn modelId="{FB552B05-9D52-4633-BE97-0FDAE0CF4BEA}" type="presParOf" srcId="{67587DF2-1BCA-497D-B6FC-5FF585BC992E}" destId="{690E64C2-EFC0-432B-96F5-57F584224088}" srcOrd="1" destOrd="0" presId="urn:microsoft.com/office/officeart/2018/2/layout/IconVerticalSolidList"/>
    <dgm:cxn modelId="{B38E91D5-7335-44FC-B5C8-EB169D316EE5}" type="presParOf" srcId="{67587DF2-1BCA-497D-B6FC-5FF585BC992E}" destId="{16788514-1923-413E-89F9-A8007E7F8097}" srcOrd="2" destOrd="0" presId="urn:microsoft.com/office/officeart/2018/2/layout/IconVerticalSolidList"/>
    <dgm:cxn modelId="{41FB19A4-083F-47D1-9FE5-509051D7D2D8}" type="presParOf" srcId="{67587DF2-1BCA-497D-B6FC-5FF585BC992E}" destId="{EDFEEB6D-7DC9-4D8A-B5A5-8EE3E7578085}" srcOrd="3" destOrd="0" presId="urn:microsoft.com/office/officeart/2018/2/layout/IconVerticalSolidList"/>
    <dgm:cxn modelId="{FF5C952D-DBA4-4486-AAAA-6B9CA79D6BDB}" type="presParOf" srcId="{0CF9D1E0-29F9-4664-8815-F0203E981611}" destId="{D9A72D2D-D85A-4F50-AA33-A69E5689AE63}" srcOrd="3" destOrd="0" presId="urn:microsoft.com/office/officeart/2018/2/layout/IconVerticalSolidList"/>
    <dgm:cxn modelId="{00EAAC0F-D290-402C-8057-33EEA942F5E4}" type="presParOf" srcId="{0CF9D1E0-29F9-4664-8815-F0203E981611}" destId="{465A0AD0-222B-4494-8F42-16A87B499EA5}" srcOrd="4" destOrd="0" presId="urn:microsoft.com/office/officeart/2018/2/layout/IconVerticalSolidList"/>
    <dgm:cxn modelId="{C5E59EBB-E46B-4CDF-A917-CF6ABC929417}" type="presParOf" srcId="{465A0AD0-222B-4494-8F42-16A87B499EA5}" destId="{1F8B4042-FA4D-410B-96CD-70636D795D7C}" srcOrd="0" destOrd="0" presId="urn:microsoft.com/office/officeart/2018/2/layout/IconVerticalSolidList"/>
    <dgm:cxn modelId="{7E55FBCE-68E7-49D8-89B1-9BFE7A6309EF}" type="presParOf" srcId="{465A0AD0-222B-4494-8F42-16A87B499EA5}" destId="{0FFBFDBF-2C69-4CAF-A45D-BD01626CCACF}" srcOrd="1" destOrd="0" presId="urn:microsoft.com/office/officeart/2018/2/layout/IconVerticalSolidList"/>
    <dgm:cxn modelId="{8FC193C7-5486-4694-BCC4-3CCBC90BBF9F}" type="presParOf" srcId="{465A0AD0-222B-4494-8F42-16A87B499EA5}" destId="{24972312-55C5-4C72-806E-2A893901B206}" srcOrd="2" destOrd="0" presId="urn:microsoft.com/office/officeart/2018/2/layout/IconVerticalSolidList"/>
    <dgm:cxn modelId="{A45A9D6F-5257-4ABD-AAF6-9AEFADF68EF6}" type="presParOf" srcId="{465A0AD0-222B-4494-8F42-16A87B499EA5}" destId="{EDB7D7E9-BC0A-462A-A07A-44BCE73853F8}" srcOrd="3" destOrd="0" presId="urn:microsoft.com/office/officeart/2018/2/layout/IconVerticalSolidList"/>
    <dgm:cxn modelId="{54DBAAC5-A885-4A40-82B1-E85229C9C124}" type="presParOf" srcId="{0CF9D1E0-29F9-4664-8815-F0203E981611}" destId="{CFAFC18E-EE9E-4735-A681-BF55493832DF}" srcOrd="5" destOrd="0" presId="urn:microsoft.com/office/officeart/2018/2/layout/IconVerticalSolidList"/>
    <dgm:cxn modelId="{478F4895-8B1F-4DE2-8D22-7B7E4F9BAB55}" type="presParOf" srcId="{0CF9D1E0-29F9-4664-8815-F0203E981611}" destId="{0DC99C94-E7A4-41DC-86C0-031A365F2FF2}" srcOrd="6" destOrd="0" presId="urn:microsoft.com/office/officeart/2018/2/layout/IconVerticalSolidList"/>
    <dgm:cxn modelId="{096FEDB2-17EC-4B71-8F5C-07B7893310CC}" type="presParOf" srcId="{0DC99C94-E7A4-41DC-86C0-031A365F2FF2}" destId="{20E4C6D0-A0D1-4C54-81A6-4DEA90F3CFF4}" srcOrd="0" destOrd="0" presId="urn:microsoft.com/office/officeart/2018/2/layout/IconVerticalSolidList"/>
    <dgm:cxn modelId="{1311C8C3-B66E-46F1-95FD-8348765470DA}" type="presParOf" srcId="{0DC99C94-E7A4-41DC-86C0-031A365F2FF2}" destId="{0E2C6615-00C3-49E0-948D-E8E7CB9A6812}" srcOrd="1" destOrd="0" presId="urn:microsoft.com/office/officeart/2018/2/layout/IconVerticalSolidList"/>
    <dgm:cxn modelId="{A5DFDEB1-A803-49C9-91E5-45BEC7DA6E6E}" type="presParOf" srcId="{0DC99C94-E7A4-41DC-86C0-031A365F2FF2}" destId="{738D6607-F9E9-4639-B5C0-F2BE6D7D4604}" srcOrd="2" destOrd="0" presId="urn:microsoft.com/office/officeart/2018/2/layout/IconVerticalSolidList"/>
    <dgm:cxn modelId="{27CDF79A-F129-4135-8AB7-B5EBEBA40E72}" type="presParOf" srcId="{0DC99C94-E7A4-41DC-86C0-031A365F2FF2}" destId="{260084B0-DC81-409E-8681-F16FDDFFC3B7}" srcOrd="3" destOrd="0" presId="urn:microsoft.com/office/officeart/2018/2/layout/IconVerticalSolidList"/>
    <dgm:cxn modelId="{1FAAD5B9-E473-4ADD-BE23-A64414429D1B}" type="presParOf" srcId="{0CF9D1E0-29F9-4664-8815-F0203E981611}" destId="{EFCA6031-BD89-4263-98AB-66F8C788E833}" srcOrd="7" destOrd="0" presId="urn:microsoft.com/office/officeart/2018/2/layout/IconVerticalSolidList"/>
    <dgm:cxn modelId="{1D8B17D7-188D-45A6-BF00-CCA8B79DC9D9}" type="presParOf" srcId="{0CF9D1E0-29F9-4664-8815-F0203E981611}" destId="{DF64A8B4-1DA7-42F9-AD1D-5FFFBF676BD3}" srcOrd="8" destOrd="0" presId="urn:microsoft.com/office/officeart/2018/2/layout/IconVerticalSolidList"/>
    <dgm:cxn modelId="{1801B6E4-FF5E-4ED5-91F6-A1C3655EE5EC}" type="presParOf" srcId="{DF64A8B4-1DA7-42F9-AD1D-5FFFBF676BD3}" destId="{671AB355-0396-4BDD-811A-B16C6AC13663}" srcOrd="0" destOrd="0" presId="urn:microsoft.com/office/officeart/2018/2/layout/IconVerticalSolidList"/>
    <dgm:cxn modelId="{9DBF7EBE-18FB-4955-A4CA-4026F737F4A3}" type="presParOf" srcId="{DF64A8B4-1DA7-42F9-AD1D-5FFFBF676BD3}" destId="{E8F7C15A-351E-417E-BCA2-568B7265DCC7}" srcOrd="1" destOrd="0" presId="urn:microsoft.com/office/officeart/2018/2/layout/IconVerticalSolidList"/>
    <dgm:cxn modelId="{7E8AAA6F-6AE1-4F8B-AA30-8B3DC163D4EC}" type="presParOf" srcId="{DF64A8B4-1DA7-42F9-AD1D-5FFFBF676BD3}" destId="{739801E1-7759-4158-9898-54B75E2E98D3}" srcOrd="2" destOrd="0" presId="urn:microsoft.com/office/officeart/2018/2/layout/IconVerticalSolidList"/>
    <dgm:cxn modelId="{95B9E770-F066-496C-BE2E-5064F9FA12F7}" type="presParOf" srcId="{DF64A8B4-1DA7-42F9-AD1D-5FFFBF676BD3}" destId="{52507DF9-56DB-4A67-89F5-8421FFF06A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FA26E-4FF3-4BB4-90CA-1CC71911E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B5515F-E0C1-436F-AF9B-48EF839B700B}">
      <dgm:prSet/>
      <dgm:spPr/>
      <dgm:t>
        <a:bodyPr/>
        <a:lstStyle/>
        <a:p>
          <a:r>
            <a:rPr lang="en-US"/>
            <a:t>terrain dimensions</a:t>
          </a:r>
        </a:p>
      </dgm:t>
    </dgm:pt>
    <dgm:pt modelId="{00A3C8FF-A250-4853-B3EA-99837A7EA6F2}" type="parTrans" cxnId="{A0BFB07F-0ACA-47FD-B831-C2C5415E1DC2}">
      <dgm:prSet/>
      <dgm:spPr/>
      <dgm:t>
        <a:bodyPr/>
        <a:lstStyle/>
        <a:p>
          <a:endParaRPr lang="en-US"/>
        </a:p>
      </dgm:t>
    </dgm:pt>
    <dgm:pt modelId="{0267A7D9-9995-49B0-8ECD-C3373CD45A84}" type="sibTrans" cxnId="{A0BFB07F-0ACA-47FD-B831-C2C5415E1DC2}">
      <dgm:prSet/>
      <dgm:spPr/>
      <dgm:t>
        <a:bodyPr/>
        <a:lstStyle/>
        <a:p>
          <a:endParaRPr lang="en-US"/>
        </a:p>
      </dgm:t>
    </dgm:pt>
    <dgm:pt modelId="{8463E933-B134-4D72-A9F0-84FC1FCF80E6}">
      <dgm:prSet/>
      <dgm:spPr/>
      <dgm:t>
        <a:bodyPr/>
        <a:lstStyle/>
        <a:p>
          <a:r>
            <a:rPr lang="en-US"/>
            <a:t>basket size</a:t>
          </a:r>
        </a:p>
      </dgm:t>
    </dgm:pt>
    <dgm:pt modelId="{807B02CC-15A5-4657-B56D-280223A2EBD1}" type="parTrans" cxnId="{EF4A6845-E75B-4A55-9D71-251C958730DE}">
      <dgm:prSet/>
      <dgm:spPr/>
      <dgm:t>
        <a:bodyPr/>
        <a:lstStyle/>
        <a:p>
          <a:endParaRPr lang="en-US"/>
        </a:p>
      </dgm:t>
    </dgm:pt>
    <dgm:pt modelId="{1E5604EA-9590-4316-AFC0-850A1485FFD4}" type="sibTrans" cxnId="{EF4A6845-E75B-4A55-9D71-251C958730DE}">
      <dgm:prSet/>
      <dgm:spPr/>
      <dgm:t>
        <a:bodyPr/>
        <a:lstStyle/>
        <a:p>
          <a:endParaRPr lang="en-US"/>
        </a:p>
      </dgm:t>
    </dgm:pt>
    <dgm:pt modelId="{AE140DA6-039D-472F-B54C-516C47E715FF}">
      <dgm:prSet/>
      <dgm:spPr/>
      <dgm:t>
        <a:bodyPr/>
        <a:lstStyle/>
        <a:p>
          <a:r>
            <a:rPr lang="en-US"/>
            <a:t>throwing angle of the ball</a:t>
          </a:r>
        </a:p>
      </dgm:t>
    </dgm:pt>
    <dgm:pt modelId="{37411C04-17AC-4C0D-ABA4-F855F5DA9FF1}" type="parTrans" cxnId="{3945D47C-436A-4E32-B444-202FAC816E38}">
      <dgm:prSet/>
      <dgm:spPr/>
      <dgm:t>
        <a:bodyPr/>
        <a:lstStyle/>
        <a:p>
          <a:endParaRPr lang="en-US"/>
        </a:p>
      </dgm:t>
    </dgm:pt>
    <dgm:pt modelId="{CC329D72-F824-4473-BDAC-B522727F24A8}" type="sibTrans" cxnId="{3945D47C-436A-4E32-B444-202FAC816E38}">
      <dgm:prSet/>
      <dgm:spPr/>
      <dgm:t>
        <a:bodyPr/>
        <a:lstStyle/>
        <a:p>
          <a:endParaRPr lang="en-US"/>
        </a:p>
      </dgm:t>
    </dgm:pt>
    <dgm:pt modelId="{092E566D-FFCB-40EB-B872-8926C24E7F82}">
      <dgm:prSet/>
      <dgm:spPr/>
      <dgm:t>
        <a:bodyPr/>
        <a:lstStyle/>
        <a:p>
          <a:r>
            <a:rPr lang="en-US"/>
            <a:t>assists in hammering baskets</a:t>
          </a:r>
        </a:p>
      </dgm:t>
    </dgm:pt>
    <dgm:pt modelId="{8A5DF3AE-6FE7-4059-B9A3-81977681FBA9}" type="parTrans" cxnId="{1F0D6C22-86A8-44EF-B2F8-9AB1B8803768}">
      <dgm:prSet/>
      <dgm:spPr/>
      <dgm:t>
        <a:bodyPr/>
        <a:lstStyle/>
        <a:p>
          <a:endParaRPr lang="en-US"/>
        </a:p>
      </dgm:t>
    </dgm:pt>
    <dgm:pt modelId="{323F687D-DB8A-4358-AA6C-FDD61F6C4C41}" type="sibTrans" cxnId="{1F0D6C22-86A8-44EF-B2F8-9AB1B8803768}">
      <dgm:prSet/>
      <dgm:spPr/>
      <dgm:t>
        <a:bodyPr/>
        <a:lstStyle/>
        <a:p>
          <a:endParaRPr lang="en-US"/>
        </a:p>
      </dgm:t>
    </dgm:pt>
    <dgm:pt modelId="{44A26B5A-062F-44CF-993C-9FE425E0545B}" type="pres">
      <dgm:prSet presAssocID="{229FA26E-4FF3-4BB4-90CA-1CC71911E6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5F4FD-8497-49ED-8DCA-263EF4F88D3F}" type="pres">
      <dgm:prSet presAssocID="{2AB5515F-E0C1-436F-AF9B-48EF839B700B}" presName="parentLin" presStyleCnt="0"/>
      <dgm:spPr/>
    </dgm:pt>
    <dgm:pt modelId="{5C26426F-F174-4FD9-A0CF-454A12FE4541}" type="pres">
      <dgm:prSet presAssocID="{2AB5515F-E0C1-436F-AF9B-48EF839B700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E0D7BA-F74A-44F2-BBD2-A654DE10EDEF}" type="pres">
      <dgm:prSet presAssocID="{2AB5515F-E0C1-436F-AF9B-48EF839B70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CC481-BA89-4451-86DB-1099E468D4A0}" type="pres">
      <dgm:prSet presAssocID="{2AB5515F-E0C1-436F-AF9B-48EF839B700B}" presName="negativeSpace" presStyleCnt="0"/>
      <dgm:spPr/>
    </dgm:pt>
    <dgm:pt modelId="{D8BB3F91-6279-4253-BEC5-DA61877D3CA7}" type="pres">
      <dgm:prSet presAssocID="{2AB5515F-E0C1-436F-AF9B-48EF839B700B}" presName="childText" presStyleLbl="conFgAcc1" presStyleIdx="0" presStyleCnt="4">
        <dgm:presLayoutVars>
          <dgm:bulletEnabled val="1"/>
        </dgm:presLayoutVars>
      </dgm:prSet>
      <dgm:spPr/>
    </dgm:pt>
    <dgm:pt modelId="{9F81E636-5A80-49C6-B2D4-BE1182A10A4A}" type="pres">
      <dgm:prSet presAssocID="{0267A7D9-9995-49B0-8ECD-C3373CD45A84}" presName="spaceBetweenRectangles" presStyleCnt="0"/>
      <dgm:spPr/>
    </dgm:pt>
    <dgm:pt modelId="{19BA48D5-19FF-4EAD-B51E-190E6E80AFBD}" type="pres">
      <dgm:prSet presAssocID="{8463E933-B134-4D72-A9F0-84FC1FCF80E6}" presName="parentLin" presStyleCnt="0"/>
      <dgm:spPr/>
    </dgm:pt>
    <dgm:pt modelId="{51E9D90F-8431-4F7D-A30D-569F8D32B6B5}" type="pres">
      <dgm:prSet presAssocID="{8463E933-B134-4D72-A9F0-84FC1FCF80E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E06F005-7301-41D2-8841-62BEF92F83A7}" type="pres">
      <dgm:prSet presAssocID="{8463E933-B134-4D72-A9F0-84FC1FCF80E6}" presName="parentText" presStyleLbl="node1" presStyleIdx="1" presStyleCnt="4" custLinFactNeighborX="3310" custLinFactNeighborY="4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36A42-7846-40BA-93B3-41E069170E8B}" type="pres">
      <dgm:prSet presAssocID="{8463E933-B134-4D72-A9F0-84FC1FCF80E6}" presName="negativeSpace" presStyleCnt="0"/>
      <dgm:spPr/>
    </dgm:pt>
    <dgm:pt modelId="{F7C4B17C-B289-4074-A67C-724F858D5F9F}" type="pres">
      <dgm:prSet presAssocID="{8463E933-B134-4D72-A9F0-84FC1FCF80E6}" presName="childText" presStyleLbl="conFgAcc1" presStyleIdx="1" presStyleCnt="4">
        <dgm:presLayoutVars>
          <dgm:bulletEnabled val="1"/>
        </dgm:presLayoutVars>
      </dgm:prSet>
      <dgm:spPr/>
    </dgm:pt>
    <dgm:pt modelId="{EBD2D029-1780-43B7-BEB5-3154C993B919}" type="pres">
      <dgm:prSet presAssocID="{1E5604EA-9590-4316-AFC0-850A1485FFD4}" presName="spaceBetweenRectangles" presStyleCnt="0"/>
      <dgm:spPr/>
    </dgm:pt>
    <dgm:pt modelId="{DB9E371F-C52A-4E2F-A5C0-AFC1FADD4853}" type="pres">
      <dgm:prSet presAssocID="{AE140DA6-039D-472F-B54C-516C47E715FF}" presName="parentLin" presStyleCnt="0"/>
      <dgm:spPr/>
    </dgm:pt>
    <dgm:pt modelId="{5A2214D6-41B7-425F-9125-BE3D029286A8}" type="pres">
      <dgm:prSet presAssocID="{AE140DA6-039D-472F-B54C-516C47E715F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C70D114-CFA7-4AB8-9261-BF706A9B23F5}" type="pres">
      <dgm:prSet presAssocID="{AE140DA6-039D-472F-B54C-516C47E715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AFE21-985F-453A-B46B-ABCF5EF45724}" type="pres">
      <dgm:prSet presAssocID="{AE140DA6-039D-472F-B54C-516C47E715FF}" presName="negativeSpace" presStyleCnt="0"/>
      <dgm:spPr/>
    </dgm:pt>
    <dgm:pt modelId="{888A7264-5BA7-4CFC-926D-9BBD734E1A93}" type="pres">
      <dgm:prSet presAssocID="{AE140DA6-039D-472F-B54C-516C47E715FF}" presName="childText" presStyleLbl="conFgAcc1" presStyleIdx="2" presStyleCnt="4">
        <dgm:presLayoutVars>
          <dgm:bulletEnabled val="1"/>
        </dgm:presLayoutVars>
      </dgm:prSet>
      <dgm:spPr/>
    </dgm:pt>
    <dgm:pt modelId="{1D6705B1-0BE0-476F-BE23-843C744F21B8}" type="pres">
      <dgm:prSet presAssocID="{CC329D72-F824-4473-BDAC-B522727F24A8}" presName="spaceBetweenRectangles" presStyleCnt="0"/>
      <dgm:spPr/>
    </dgm:pt>
    <dgm:pt modelId="{FDE5F1B5-8A50-444A-A7EF-7E8207E88EEE}" type="pres">
      <dgm:prSet presAssocID="{092E566D-FFCB-40EB-B872-8926C24E7F82}" presName="parentLin" presStyleCnt="0"/>
      <dgm:spPr/>
    </dgm:pt>
    <dgm:pt modelId="{FFF8B54B-9814-4498-92F7-DF1F7263F320}" type="pres">
      <dgm:prSet presAssocID="{092E566D-FFCB-40EB-B872-8926C24E7F8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81A8E10-3BA6-4FA3-9DC7-8C9D18725707}" type="pres">
      <dgm:prSet presAssocID="{092E566D-FFCB-40EB-B872-8926C24E7F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A58FD-2F11-4D49-98AC-A6369B283CE3}" type="pres">
      <dgm:prSet presAssocID="{092E566D-FFCB-40EB-B872-8926C24E7F82}" presName="negativeSpace" presStyleCnt="0"/>
      <dgm:spPr/>
    </dgm:pt>
    <dgm:pt modelId="{D970A93F-A342-41D3-886D-F278382F9ED9}" type="pres">
      <dgm:prSet presAssocID="{092E566D-FFCB-40EB-B872-8926C24E7F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90790A-3CBB-4B74-B54A-E56967778828}" type="presOf" srcId="{AE140DA6-039D-472F-B54C-516C47E715FF}" destId="{5A2214D6-41B7-425F-9125-BE3D029286A8}" srcOrd="0" destOrd="0" presId="urn:microsoft.com/office/officeart/2005/8/layout/list1"/>
    <dgm:cxn modelId="{09554FEE-6D8F-4DB1-8A16-C94B3DA6D447}" type="presOf" srcId="{092E566D-FFCB-40EB-B872-8926C24E7F82}" destId="{581A8E10-3BA6-4FA3-9DC7-8C9D18725707}" srcOrd="1" destOrd="0" presId="urn:microsoft.com/office/officeart/2005/8/layout/list1"/>
    <dgm:cxn modelId="{EF4A6845-E75B-4A55-9D71-251C958730DE}" srcId="{229FA26E-4FF3-4BB4-90CA-1CC71911E616}" destId="{8463E933-B134-4D72-A9F0-84FC1FCF80E6}" srcOrd="1" destOrd="0" parTransId="{807B02CC-15A5-4657-B56D-280223A2EBD1}" sibTransId="{1E5604EA-9590-4316-AFC0-850A1485FFD4}"/>
    <dgm:cxn modelId="{1F0D6C22-86A8-44EF-B2F8-9AB1B8803768}" srcId="{229FA26E-4FF3-4BB4-90CA-1CC71911E616}" destId="{092E566D-FFCB-40EB-B872-8926C24E7F82}" srcOrd="3" destOrd="0" parTransId="{8A5DF3AE-6FE7-4059-B9A3-81977681FBA9}" sibTransId="{323F687D-DB8A-4358-AA6C-FDD61F6C4C41}"/>
    <dgm:cxn modelId="{8ECBE2E8-0BFC-48A4-B6D4-C626118FF35A}" type="presOf" srcId="{8463E933-B134-4D72-A9F0-84FC1FCF80E6}" destId="{51E9D90F-8431-4F7D-A30D-569F8D32B6B5}" srcOrd="0" destOrd="0" presId="urn:microsoft.com/office/officeart/2005/8/layout/list1"/>
    <dgm:cxn modelId="{A5CAD810-D98A-4949-AC59-62CE9AE37414}" type="presOf" srcId="{2AB5515F-E0C1-436F-AF9B-48EF839B700B}" destId="{5C26426F-F174-4FD9-A0CF-454A12FE4541}" srcOrd="0" destOrd="0" presId="urn:microsoft.com/office/officeart/2005/8/layout/list1"/>
    <dgm:cxn modelId="{AB5CF768-8A88-4766-BB2B-EEF0877429B4}" type="presOf" srcId="{092E566D-FFCB-40EB-B872-8926C24E7F82}" destId="{FFF8B54B-9814-4498-92F7-DF1F7263F320}" srcOrd="0" destOrd="0" presId="urn:microsoft.com/office/officeart/2005/8/layout/list1"/>
    <dgm:cxn modelId="{535A7183-82C0-4BBD-BE86-DD9C225BFB10}" type="presOf" srcId="{AE140DA6-039D-472F-B54C-516C47E715FF}" destId="{9C70D114-CFA7-4AB8-9261-BF706A9B23F5}" srcOrd="1" destOrd="0" presId="urn:microsoft.com/office/officeart/2005/8/layout/list1"/>
    <dgm:cxn modelId="{1E5DEC9D-2936-4D4C-9D04-76F61DDE4340}" type="presOf" srcId="{8463E933-B134-4D72-A9F0-84FC1FCF80E6}" destId="{BE06F005-7301-41D2-8841-62BEF92F83A7}" srcOrd="1" destOrd="0" presId="urn:microsoft.com/office/officeart/2005/8/layout/list1"/>
    <dgm:cxn modelId="{A0BFB07F-0ACA-47FD-B831-C2C5415E1DC2}" srcId="{229FA26E-4FF3-4BB4-90CA-1CC71911E616}" destId="{2AB5515F-E0C1-436F-AF9B-48EF839B700B}" srcOrd="0" destOrd="0" parTransId="{00A3C8FF-A250-4853-B3EA-99837A7EA6F2}" sibTransId="{0267A7D9-9995-49B0-8ECD-C3373CD45A84}"/>
    <dgm:cxn modelId="{3945D47C-436A-4E32-B444-202FAC816E38}" srcId="{229FA26E-4FF3-4BB4-90CA-1CC71911E616}" destId="{AE140DA6-039D-472F-B54C-516C47E715FF}" srcOrd="2" destOrd="0" parTransId="{37411C04-17AC-4C0D-ABA4-F855F5DA9FF1}" sibTransId="{CC329D72-F824-4473-BDAC-B522727F24A8}"/>
    <dgm:cxn modelId="{54E56E10-0970-403D-9B58-9741B2760DA7}" type="presOf" srcId="{2AB5515F-E0C1-436F-AF9B-48EF839B700B}" destId="{FDE0D7BA-F74A-44F2-BBD2-A654DE10EDEF}" srcOrd="1" destOrd="0" presId="urn:microsoft.com/office/officeart/2005/8/layout/list1"/>
    <dgm:cxn modelId="{9F721781-E45E-4226-AD3C-4152D249B72B}" type="presOf" srcId="{229FA26E-4FF3-4BB4-90CA-1CC71911E616}" destId="{44A26B5A-062F-44CF-993C-9FE425E0545B}" srcOrd="0" destOrd="0" presId="urn:microsoft.com/office/officeart/2005/8/layout/list1"/>
    <dgm:cxn modelId="{EEED5D3B-4A50-49DE-AD63-FBD27CDF9E0A}" type="presParOf" srcId="{44A26B5A-062F-44CF-993C-9FE425E0545B}" destId="{B655F4FD-8497-49ED-8DCA-263EF4F88D3F}" srcOrd="0" destOrd="0" presId="urn:microsoft.com/office/officeart/2005/8/layout/list1"/>
    <dgm:cxn modelId="{C206BE05-04C8-49E2-81C7-FD462D31C326}" type="presParOf" srcId="{B655F4FD-8497-49ED-8DCA-263EF4F88D3F}" destId="{5C26426F-F174-4FD9-A0CF-454A12FE4541}" srcOrd="0" destOrd="0" presId="urn:microsoft.com/office/officeart/2005/8/layout/list1"/>
    <dgm:cxn modelId="{03BDBD20-A9F0-4E34-93A6-217B538132F2}" type="presParOf" srcId="{B655F4FD-8497-49ED-8DCA-263EF4F88D3F}" destId="{FDE0D7BA-F74A-44F2-BBD2-A654DE10EDEF}" srcOrd="1" destOrd="0" presId="urn:microsoft.com/office/officeart/2005/8/layout/list1"/>
    <dgm:cxn modelId="{453A3304-74DA-4FDA-92F6-C68BDA98D006}" type="presParOf" srcId="{44A26B5A-062F-44CF-993C-9FE425E0545B}" destId="{EDDCC481-BA89-4451-86DB-1099E468D4A0}" srcOrd="1" destOrd="0" presId="urn:microsoft.com/office/officeart/2005/8/layout/list1"/>
    <dgm:cxn modelId="{6A7E1697-E9B1-4F4A-ADF5-07EAB1806DD1}" type="presParOf" srcId="{44A26B5A-062F-44CF-993C-9FE425E0545B}" destId="{D8BB3F91-6279-4253-BEC5-DA61877D3CA7}" srcOrd="2" destOrd="0" presId="urn:microsoft.com/office/officeart/2005/8/layout/list1"/>
    <dgm:cxn modelId="{AD53CEDF-9A42-4BD8-833B-3F8D690EE5E4}" type="presParOf" srcId="{44A26B5A-062F-44CF-993C-9FE425E0545B}" destId="{9F81E636-5A80-49C6-B2D4-BE1182A10A4A}" srcOrd="3" destOrd="0" presId="urn:microsoft.com/office/officeart/2005/8/layout/list1"/>
    <dgm:cxn modelId="{DB709135-798D-4957-81D1-93434DBDB68C}" type="presParOf" srcId="{44A26B5A-062F-44CF-993C-9FE425E0545B}" destId="{19BA48D5-19FF-4EAD-B51E-190E6E80AFBD}" srcOrd="4" destOrd="0" presId="urn:microsoft.com/office/officeart/2005/8/layout/list1"/>
    <dgm:cxn modelId="{B8EE23BD-8207-4D46-9847-0535BF39AC46}" type="presParOf" srcId="{19BA48D5-19FF-4EAD-B51E-190E6E80AFBD}" destId="{51E9D90F-8431-4F7D-A30D-569F8D32B6B5}" srcOrd="0" destOrd="0" presId="urn:microsoft.com/office/officeart/2005/8/layout/list1"/>
    <dgm:cxn modelId="{2C62EC95-5F45-4CC0-BFF2-212C30BB7D48}" type="presParOf" srcId="{19BA48D5-19FF-4EAD-B51E-190E6E80AFBD}" destId="{BE06F005-7301-41D2-8841-62BEF92F83A7}" srcOrd="1" destOrd="0" presId="urn:microsoft.com/office/officeart/2005/8/layout/list1"/>
    <dgm:cxn modelId="{B5E9BFB0-D3D7-41E0-8772-F42134136B43}" type="presParOf" srcId="{44A26B5A-062F-44CF-993C-9FE425E0545B}" destId="{73236A42-7846-40BA-93B3-41E069170E8B}" srcOrd="5" destOrd="0" presId="urn:microsoft.com/office/officeart/2005/8/layout/list1"/>
    <dgm:cxn modelId="{BC528278-3943-42C7-8A72-D76D6841236B}" type="presParOf" srcId="{44A26B5A-062F-44CF-993C-9FE425E0545B}" destId="{F7C4B17C-B289-4074-A67C-724F858D5F9F}" srcOrd="6" destOrd="0" presId="urn:microsoft.com/office/officeart/2005/8/layout/list1"/>
    <dgm:cxn modelId="{E58F166B-3F2D-4C9D-9C30-D92189D308FE}" type="presParOf" srcId="{44A26B5A-062F-44CF-993C-9FE425E0545B}" destId="{EBD2D029-1780-43B7-BEB5-3154C993B919}" srcOrd="7" destOrd="0" presId="urn:microsoft.com/office/officeart/2005/8/layout/list1"/>
    <dgm:cxn modelId="{E0984B02-A28F-456D-B613-071F908CD504}" type="presParOf" srcId="{44A26B5A-062F-44CF-993C-9FE425E0545B}" destId="{DB9E371F-C52A-4E2F-A5C0-AFC1FADD4853}" srcOrd="8" destOrd="0" presId="urn:microsoft.com/office/officeart/2005/8/layout/list1"/>
    <dgm:cxn modelId="{43CD412D-C601-494A-9CEC-0DAADDF8C4D7}" type="presParOf" srcId="{DB9E371F-C52A-4E2F-A5C0-AFC1FADD4853}" destId="{5A2214D6-41B7-425F-9125-BE3D029286A8}" srcOrd="0" destOrd="0" presId="urn:microsoft.com/office/officeart/2005/8/layout/list1"/>
    <dgm:cxn modelId="{8325489D-E637-4DB6-87D7-08BC69C4181D}" type="presParOf" srcId="{DB9E371F-C52A-4E2F-A5C0-AFC1FADD4853}" destId="{9C70D114-CFA7-4AB8-9261-BF706A9B23F5}" srcOrd="1" destOrd="0" presId="urn:microsoft.com/office/officeart/2005/8/layout/list1"/>
    <dgm:cxn modelId="{0D3C190D-F496-4480-872F-DA63822F1D25}" type="presParOf" srcId="{44A26B5A-062F-44CF-993C-9FE425E0545B}" destId="{823AFE21-985F-453A-B46B-ABCF5EF45724}" srcOrd="9" destOrd="0" presId="urn:microsoft.com/office/officeart/2005/8/layout/list1"/>
    <dgm:cxn modelId="{997C290B-91CB-4B85-84CB-64531D65EACF}" type="presParOf" srcId="{44A26B5A-062F-44CF-993C-9FE425E0545B}" destId="{888A7264-5BA7-4CFC-926D-9BBD734E1A93}" srcOrd="10" destOrd="0" presId="urn:microsoft.com/office/officeart/2005/8/layout/list1"/>
    <dgm:cxn modelId="{FB593BAB-3E5A-489E-B06F-6F7C0AFF86D4}" type="presParOf" srcId="{44A26B5A-062F-44CF-993C-9FE425E0545B}" destId="{1D6705B1-0BE0-476F-BE23-843C744F21B8}" srcOrd="11" destOrd="0" presId="urn:microsoft.com/office/officeart/2005/8/layout/list1"/>
    <dgm:cxn modelId="{DF960614-E87E-41C3-90C2-907B212A4514}" type="presParOf" srcId="{44A26B5A-062F-44CF-993C-9FE425E0545B}" destId="{FDE5F1B5-8A50-444A-A7EF-7E8207E88EEE}" srcOrd="12" destOrd="0" presId="urn:microsoft.com/office/officeart/2005/8/layout/list1"/>
    <dgm:cxn modelId="{14752BF5-BD36-4E65-9A60-F0C23A36C175}" type="presParOf" srcId="{FDE5F1B5-8A50-444A-A7EF-7E8207E88EEE}" destId="{FFF8B54B-9814-4498-92F7-DF1F7263F320}" srcOrd="0" destOrd="0" presId="urn:microsoft.com/office/officeart/2005/8/layout/list1"/>
    <dgm:cxn modelId="{9E4D59B4-93EC-4B2A-B190-E843F66D9C34}" type="presParOf" srcId="{FDE5F1B5-8A50-444A-A7EF-7E8207E88EEE}" destId="{581A8E10-3BA6-4FA3-9DC7-8C9D18725707}" srcOrd="1" destOrd="0" presId="urn:microsoft.com/office/officeart/2005/8/layout/list1"/>
    <dgm:cxn modelId="{E233724F-AC47-403D-835D-39DC8FD035B3}" type="presParOf" srcId="{44A26B5A-062F-44CF-993C-9FE425E0545B}" destId="{507A58FD-2F11-4D49-98AC-A6369B283CE3}" srcOrd="13" destOrd="0" presId="urn:microsoft.com/office/officeart/2005/8/layout/list1"/>
    <dgm:cxn modelId="{88761A16-4D68-4641-94AC-EC0B0BB6FED0}" type="presParOf" srcId="{44A26B5A-062F-44CF-993C-9FE425E0545B}" destId="{D970A93F-A342-41D3-886D-F278382F9E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FF469-7574-4C01-B38D-28F5A81B41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540C73-C1FB-4A78-9DC0-A70F4DD829FC}">
      <dgm:prSet/>
      <dgm:spPr/>
      <dgm:t>
        <a:bodyPr/>
        <a:lstStyle/>
        <a:p>
          <a:r>
            <a:rPr lang="en-US"/>
            <a:t>the size of the ball</a:t>
          </a:r>
        </a:p>
      </dgm:t>
    </dgm:pt>
    <dgm:pt modelId="{1F5682B4-CCD5-45EF-A1EA-8E57368D19BE}" type="parTrans" cxnId="{A7B7AADC-918E-4FCB-A180-F3A6260ACD1B}">
      <dgm:prSet/>
      <dgm:spPr/>
      <dgm:t>
        <a:bodyPr/>
        <a:lstStyle/>
        <a:p>
          <a:endParaRPr lang="en-US"/>
        </a:p>
      </dgm:t>
    </dgm:pt>
    <dgm:pt modelId="{2A201371-60C6-4CF4-B281-715845056674}" type="sibTrans" cxnId="{A7B7AADC-918E-4FCB-A180-F3A6260ACD1B}">
      <dgm:prSet/>
      <dgm:spPr/>
      <dgm:t>
        <a:bodyPr/>
        <a:lstStyle/>
        <a:p>
          <a:endParaRPr lang="en-US"/>
        </a:p>
      </dgm:t>
    </dgm:pt>
    <dgm:pt modelId="{BB6CDCD1-7B88-4ED1-A6B6-A9AD2FE98921}">
      <dgm:prSet/>
      <dgm:spPr/>
      <dgm:t>
        <a:bodyPr/>
        <a:lstStyle/>
        <a:p>
          <a:r>
            <a:rPr lang="en-US"/>
            <a:t>path length</a:t>
          </a:r>
        </a:p>
      </dgm:t>
    </dgm:pt>
    <dgm:pt modelId="{A734578D-AADC-44C4-8F4F-53BEB3FF1F72}" type="parTrans" cxnId="{BA3A8388-F748-4017-8FAE-ED39865164F0}">
      <dgm:prSet/>
      <dgm:spPr/>
      <dgm:t>
        <a:bodyPr/>
        <a:lstStyle/>
        <a:p>
          <a:endParaRPr lang="en-US"/>
        </a:p>
      </dgm:t>
    </dgm:pt>
    <dgm:pt modelId="{6C268977-4EC7-4F69-8A93-153812242815}" type="sibTrans" cxnId="{BA3A8388-F748-4017-8FAE-ED39865164F0}">
      <dgm:prSet/>
      <dgm:spPr/>
      <dgm:t>
        <a:bodyPr/>
        <a:lstStyle/>
        <a:p>
          <a:endParaRPr lang="en-US"/>
        </a:p>
      </dgm:t>
    </dgm:pt>
    <dgm:pt modelId="{DA0D0697-708E-4389-B4C8-B5F19DD77189}">
      <dgm:prSet/>
      <dgm:spPr/>
      <dgm:t>
        <a:bodyPr/>
        <a:lstStyle/>
        <a:p>
          <a:r>
            <a:rPr lang="en-US"/>
            <a:t>weight of the ball</a:t>
          </a:r>
        </a:p>
      </dgm:t>
    </dgm:pt>
    <dgm:pt modelId="{BBF3B12E-CBD3-42EE-9D2B-AD8CD37AD550}" type="parTrans" cxnId="{B07B6EDA-9DED-430A-931E-DC46F42DA661}">
      <dgm:prSet/>
      <dgm:spPr/>
      <dgm:t>
        <a:bodyPr/>
        <a:lstStyle/>
        <a:p>
          <a:endParaRPr lang="en-US"/>
        </a:p>
      </dgm:t>
    </dgm:pt>
    <dgm:pt modelId="{3E31A337-D717-49BA-B430-87B8C31E2B1F}" type="sibTrans" cxnId="{B07B6EDA-9DED-430A-931E-DC46F42DA661}">
      <dgm:prSet/>
      <dgm:spPr/>
      <dgm:t>
        <a:bodyPr/>
        <a:lstStyle/>
        <a:p>
          <a:endParaRPr lang="en-US"/>
        </a:p>
      </dgm:t>
    </dgm:pt>
    <dgm:pt modelId="{BE788D7E-A88E-4D23-B16E-260A10F6826C}">
      <dgm:prSet/>
      <dgm:spPr/>
      <dgm:t>
        <a:bodyPr/>
        <a:lstStyle/>
        <a:p>
          <a:r>
            <a:rPr lang="en-US"/>
            <a:t>throw angle</a:t>
          </a:r>
        </a:p>
      </dgm:t>
    </dgm:pt>
    <dgm:pt modelId="{F9D806D7-8795-4298-85D3-A836874848EB}" type="parTrans" cxnId="{D4D9CC1F-6F83-40E9-9C60-F7805EE6E7CD}">
      <dgm:prSet/>
      <dgm:spPr/>
      <dgm:t>
        <a:bodyPr/>
        <a:lstStyle/>
        <a:p>
          <a:endParaRPr lang="en-US"/>
        </a:p>
      </dgm:t>
    </dgm:pt>
    <dgm:pt modelId="{D83DD927-7F9A-4D2A-9418-4B568890260B}" type="sibTrans" cxnId="{D4D9CC1F-6F83-40E9-9C60-F7805EE6E7CD}">
      <dgm:prSet/>
      <dgm:spPr/>
      <dgm:t>
        <a:bodyPr/>
        <a:lstStyle/>
        <a:p>
          <a:endParaRPr lang="en-US"/>
        </a:p>
      </dgm:t>
    </dgm:pt>
    <dgm:pt modelId="{4AF530D8-2BC0-4B8E-93F7-E7BA2645539C}">
      <dgm:prSet/>
      <dgm:spPr/>
      <dgm:t>
        <a:bodyPr/>
        <a:lstStyle/>
        <a:p>
          <a:r>
            <a:rPr lang="en-US"/>
            <a:t>cone positions</a:t>
          </a:r>
        </a:p>
      </dgm:t>
    </dgm:pt>
    <dgm:pt modelId="{85055BA0-0553-4A53-8968-7A45BF5A4B49}" type="parTrans" cxnId="{FD627610-D9F6-4100-9DC1-25901209BDCC}">
      <dgm:prSet/>
      <dgm:spPr/>
      <dgm:t>
        <a:bodyPr/>
        <a:lstStyle/>
        <a:p>
          <a:endParaRPr lang="en-US"/>
        </a:p>
      </dgm:t>
    </dgm:pt>
    <dgm:pt modelId="{BAEF3369-9A47-4B74-97EA-7D0C80B6F543}" type="sibTrans" cxnId="{FD627610-D9F6-4100-9DC1-25901209BDCC}">
      <dgm:prSet/>
      <dgm:spPr/>
      <dgm:t>
        <a:bodyPr/>
        <a:lstStyle/>
        <a:p>
          <a:endParaRPr lang="en-US"/>
        </a:p>
      </dgm:t>
    </dgm:pt>
    <dgm:pt modelId="{B45FD631-285B-4AFC-B6BF-B575B13B7810}" type="pres">
      <dgm:prSet presAssocID="{8CEFF469-7574-4C01-B38D-28F5A81B4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412661-89C6-4385-8D99-13E655437EED}" type="pres">
      <dgm:prSet presAssocID="{E3540C73-C1FB-4A78-9DC0-A70F4DD829FC}" presName="parentLin" presStyleCnt="0"/>
      <dgm:spPr/>
    </dgm:pt>
    <dgm:pt modelId="{54CA5652-FEE7-4B06-A700-9EE6E2493164}" type="pres">
      <dgm:prSet presAssocID="{E3540C73-C1FB-4A78-9DC0-A70F4DD829F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51118C0-2529-4BFA-8DBE-2F3027EFC1B1}" type="pres">
      <dgm:prSet presAssocID="{E3540C73-C1FB-4A78-9DC0-A70F4DD829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E20A3-7EE4-4195-954B-2FD9A6ADCC26}" type="pres">
      <dgm:prSet presAssocID="{E3540C73-C1FB-4A78-9DC0-A70F4DD829FC}" presName="negativeSpace" presStyleCnt="0"/>
      <dgm:spPr/>
    </dgm:pt>
    <dgm:pt modelId="{E8224C0B-C7CF-4A34-A4A6-8C45420F4415}" type="pres">
      <dgm:prSet presAssocID="{E3540C73-C1FB-4A78-9DC0-A70F4DD829FC}" presName="childText" presStyleLbl="conFgAcc1" presStyleIdx="0" presStyleCnt="5">
        <dgm:presLayoutVars>
          <dgm:bulletEnabled val="1"/>
        </dgm:presLayoutVars>
      </dgm:prSet>
      <dgm:spPr/>
    </dgm:pt>
    <dgm:pt modelId="{5790BBD7-6CB1-49BE-8066-30ED98012A53}" type="pres">
      <dgm:prSet presAssocID="{2A201371-60C6-4CF4-B281-715845056674}" presName="spaceBetweenRectangles" presStyleCnt="0"/>
      <dgm:spPr/>
    </dgm:pt>
    <dgm:pt modelId="{5A136359-655E-4151-B430-8F67F4F2234B}" type="pres">
      <dgm:prSet presAssocID="{BB6CDCD1-7B88-4ED1-A6B6-A9AD2FE98921}" presName="parentLin" presStyleCnt="0"/>
      <dgm:spPr/>
    </dgm:pt>
    <dgm:pt modelId="{E56202AD-8CD0-4155-A821-F89A74C5003A}" type="pres">
      <dgm:prSet presAssocID="{BB6CDCD1-7B88-4ED1-A6B6-A9AD2FE9892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91D50BD-424E-4BA9-AAEA-2E6ED41E0610}" type="pres">
      <dgm:prSet presAssocID="{BB6CDCD1-7B88-4ED1-A6B6-A9AD2FE98921}" presName="parentText" presStyleLbl="node1" presStyleIdx="1" presStyleCnt="5" custLinFactNeighborX="-1655" custLinFactNeighborY="-17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51B9B-D9BC-4E10-8FF4-E17501F7B01C}" type="pres">
      <dgm:prSet presAssocID="{BB6CDCD1-7B88-4ED1-A6B6-A9AD2FE98921}" presName="negativeSpace" presStyleCnt="0"/>
      <dgm:spPr/>
    </dgm:pt>
    <dgm:pt modelId="{1591663B-B012-482C-9E74-3282D0BD8335}" type="pres">
      <dgm:prSet presAssocID="{BB6CDCD1-7B88-4ED1-A6B6-A9AD2FE98921}" presName="childText" presStyleLbl="conFgAcc1" presStyleIdx="1" presStyleCnt="5">
        <dgm:presLayoutVars>
          <dgm:bulletEnabled val="1"/>
        </dgm:presLayoutVars>
      </dgm:prSet>
      <dgm:spPr/>
    </dgm:pt>
    <dgm:pt modelId="{78CCB030-2843-4131-8BB6-52542C30E5BB}" type="pres">
      <dgm:prSet presAssocID="{6C268977-4EC7-4F69-8A93-153812242815}" presName="spaceBetweenRectangles" presStyleCnt="0"/>
      <dgm:spPr/>
    </dgm:pt>
    <dgm:pt modelId="{231C0BFD-844F-4953-BC74-79193A6B7A8D}" type="pres">
      <dgm:prSet presAssocID="{DA0D0697-708E-4389-B4C8-B5F19DD77189}" presName="parentLin" presStyleCnt="0"/>
      <dgm:spPr/>
    </dgm:pt>
    <dgm:pt modelId="{F2E2DE10-280A-4939-AF23-09470089E16D}" type="pres">
      <dgm:prSet presAssocID="{DA0D0697-708E-4389-B4C8-B5F19DD7718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302FD3B-049F-4077-A494-36ABDE5E1B1C}" type="pres">
      <dgm:prSet presAssocID="{DA0D0697-708E-4389-B4C8-B5F19DD7718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59470-6C70-4333-8663-02C7FCA733F7}" type="pres">
      <dgm:prSet presAssocID="{DA0D0697-708E-4389-B4C8-B5F19DD77189}" presName="negativeSpace" presStyleCnt="0"/>
      <dgm:spPr/>
    </dgm:pt>
    <dgm:pt modelId="{62299898-FA92-4541-AEFB-36C226D278A9}" type="pres">
      <dgm:prSet presAssocID="{DA0D0697-708E-4389-B4C8-B5F19DD77189}" presName="childText" presStyleLbl="conFgAcc1" presStyleIdx="2" presStyleCnt="5">
        <dgm:presLayoutVars>
          <dgm:bulletEnabled val="1"/>
        </dgm:presLayoutVars>
      </dgm:prSet>
      <dgm:spPr/>
    </dgm:pt>
    <dgm:pt modelId="{9AEAE22B-6AA1-4AD9-ACA1-E3EE93E319D2}" type="pres">
      <dgm:prSet presAssocID="{3E31A337-D717-49BA-B430-87B8C31E2B1F}" presName="spaceBetweenRectangles" presStyleCnt="0"/>
      <dgm:spPr/>
    </dgm:pt>
    <dgm:pt modelId="{07947880-8CD5-4D2D-B2E6-7A0FB072AAA3}" type="pres">
      <dgm:prSet presAssocID="{BE788D7E-A88E-4D23-B16E-260A10F6826C}" presName="parentLin" presStyleCnt="0"/>
      <dgm:spPr/>
    </dgm:pt>
    <dgm:pt modelId="{ACA25CA8-996F-4D27-A1DB-64F2488A2CCA}" type="pres">
      <dgm:prSet presAssocID="{BE788D7E-A88E-4D23-B16E-260A10F6826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8B315E9-33EF-4F2C-9289-8B33815F3BBB}" type="pres">
      <dgm:prSet presAssocID="{BE788D7E-A88E-4D23-B16E-260A10F6826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FE588-BF50-41E1-A565-9B452730A005}" type="pres">
      <dgm:prSet presAssocID="{BE788D7E-A88E-4D23-B16E-260A10F6826C}" presName="negativeSpace" presStyleCnt="0"/>
      <dgm:spPr/>
    </dgm:pt>
    <dgm:pt modelId="{B0815F2A-CBCD-4EAE-A589-997AE361B899}" type="pres">
      <dgm:prSet presAssocID="{BE788D7E-A88E-4D23-B16E-260A10F6826C}" presName="childText" presStyleLbl="conFgAcc1" presStyleIdx="3" presStyleCnt="5">
        <dgm:presLayoutVars>
          <dgm:bulletEnabled val="1"/>
        </dgm:presLayoutVars>
      </dgm:prSet>
      <dgm:spPr/>
    </dgm:pt>
    <dgm:pt modelId="{1FB9F8EF-F39A-45B8-8E64-D19A9CFEEBBA}" type="pres">
      <dgm:prSet presAssocID="{D83DD927-7F9A-4D2A-9418-4B568890260B}" presName="spaceBetweenRectangles" presStyleCnt="0"/>
      <dgm:spPr/>
    </dgm:pt>
    <dgm:pt modelId="{2D3A61B3-7A04-4399-9E9F-C534DB4FB33B}" type="pres">
      <dgm:prSet presAssocID="{4AF530D8-2BC0-4B8E-93F7-E7BA2645539C}" presName="parentLin" presStyleCnt="0"/>
      <dgm:spPr/>
    </dgm:pt>
    <dgm:pt modelId="{AEA0FBA8-63C2-4D1C-9386-7138723C5C89}" type="pres">
      <dgm:prSet presAssocID="{4AF530D8-2BC0-4B8E-93F7-E7BA2645539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46149A8-7113-42BD-99A2-FD0F3122F773}" type="pres">
      <dgm:prSet presAssocID="{4AF530D8-2BC0-4B8E-93F7-E7BA264553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2E333-C349-46AC-875B-32884E633C09}" type="pres">
      <dgm:prSet presAssocID="{4AF530D8-2BC0-4B8E-93F7-E7BA2645539C}" presName="negativeSpace" presStyleCnt="0"/>
      <dgm:spPr/>
    </dgm:pt>
    <dgm:pt modelId="{9BB421A7-7D97-4D3A-9DDB-7F3828AC2D72}" type="pres">
      <dgm:prSet presAssocID="{4AF530D8-2BC0-4B8E-93F7-E7BA2645539C}" presName="childText" presStyleLbl="conFgAcc1" presStyleIdx="4" presStyleCnt="5" custLinFactNeighborY="3019">
        <dgm:presLayoutVars>
          <dgm:bulletEnabled val="1"/>
        </dgm:presLayoutVars>
      </dgm:prSet>
      <dgm:spPr/>
    </dgm:pt>
  </dgm:ptLst>
  <dgm:cxnLst>
    <dgm:cxn modelId="{210A87C2-69F0-4D6E-BC46-5E4743367DD5}" type="presOf" srcId="{DA0D0697-708E-4389-B4C8-B5F19DD77189}" destId="{E302FD3B-049F-4077-A494-36ABDE5E1B1C}" srcOrd="1" destOrd="0" presId="urn:microsoft.com/office/officeart/2005/8/layout/list1"/>
    <dgm:cxn modelId="{16367EAF-4435-4795-A195-C66D91E5D74E}" type="presOf" srcId="{DA0D0697-708E-4389-B4C8-B5F19DD77189}" destId="{F2E2DE10-280A-4939-AF23-09470089E16D}" srcOrd="0" destOrd="0" presId="urn:microsoft.com/office/officeart/2005/8/layout/list1"/>
    <dgm:cxn modelId="{DC9BE563-CD29-45F0-B18D-5DCC5674CE32}" type="presOf" srcId="{BB6CDCD1-7B88-4ED1-A6B6-A9AD2FE98921}" destId="{E56202AD-8CD0-4155-A821-F89A74C5003A}" srcOrd="0" destOrd="0" presId="urn:microsoft.com/office/officeart/2005/8/layout/list1"/>
    <dgm:cxn modelId="{A7B7AADC-918E-4FCB-A180-F3A6260ACD1B}" srcId="{8CEFF469-7574-4C01-B38D-28F5A81B4191}" destId="{E3540C73-C1FB-4A78-9DC0-A70F4DD829FC}" srcOrd="0" destOrd="0" parTransId="{1F5682B4-CCD5-45EF-A1EA-8E57368D19BE}" sibTransId="{2A201371-60C6-4CF4-B281-715845056674}"/>
    <dgm:cxn modelId="{D33F6563-CC02-4CA9-9738-CB3E720E4945}" type="presOf" srcId="{8CEFF469-7574-4C01-B38D-28F5A81B4191}" destId="{B45FD631-285B-4AFC-B6BF-B575B13B7810}" srcOrd="0" destOrd="0" presId="urn:microsoft.com/office/officeart/2005/8/layout/list1"/>
    <dgm:cxn modelId="{85A9968B-0624-4088-B512-DEC9E7CA28DB}" type="presOf" srcId="{4AF530D8-2BC0-4B8E-93F7-E7BA2645539C}" destId="{646149A8-7113-42BD-99A2-FD0F3122F773}" srcOrd="1" destOrd="0" presId="urn:microsoft.com/office/officeart/2005/8/layout/list1"/>
    <dgm:cxn modelId="{0AC04A23-E434-42C0-9DE0-84618853048E}" type="presOf" srcId="{BE788D7E-A88E-4D23-B16E-260A10F6826C}" destId="{C8B315E9-33EF-4F2C-9289-8B33815F3BBB}" srcOrd="1" destOrd="0" presId="urn:microsoft.com/office/officeart/2005/8/layout/list1"/>
    <dgm:cxn modelId="{B28B4B8E-946A-49C1-A866-D283EC83E88D}" type="presOf" srcId="{4AF530D8-2BC0-4B8E-93F7-E7BA2645539C}" destId="{AEA0FBA8-63C2-4D1C-9386-7138723C5C89}" srcOrd="0" destOrd="0" presId="urn:microsoft.com/office/officeart/2005/8/layout/list1"/>
    <dgm:cxn modelId="{B07B6EDA-9DED-430A-931E-DC46F42DA661}" srcId="{8CEFF469-7574-4C01-B38D-28F5A81B4191}" destId="{DA0D0697-708E-4389-B4C8-B5F19DD77189}" srcOrd="2" destOrd="0" parTransId="{BBF3B12E-CBD3-42EE-9D2B-AD8CD37AD550}" sibTransId="{3E31A337-D717-49BA-B430-87B8C31E2B1F}"/>
    <dgm:cxn modelId="{85F7DA1C-3B12-42AF-B7C3-A1C74C5E2D05}" type="presOf" srcId="{BE788D7E-A88E-4D23-B16E-260A10F6826C}" destId="{ACA25CA8-996F-4D27-A1DB-64F2488A2CCA}" srcOrd="0" destOrd="0" presId="urn:microsoft.com/office/officeart/2005/8/layout/list1"/>
    <dgm:cxn modelId="{ABC55508-A7E1-4126-AE2E-5193A717D654}" type="presOf" srcId="{E3540C73-C1FB-4A78-9DC0-A70F4DD829FC}" destId="{54CA5652-FEE7-4B06-A700-9EE6E2493164}" srcOrd="0" destOrd="0" presId="urn:microsoft.com/office/officeart/2005/8/layout/list1"/>
    <dgm:cxn modelId="{BA3A8388-F748-4017-8FAE-ED39865164F0}" srcId="{8CEFF469-7574-4C01-B38D-28F5A81B4191}" destId="{BB6CDCD1-7B88-4ED1-A6B6-A9AD2FE98921}" srcOrd="1" destOrd="0" parTransId="{A734578D-AADC-44C4-8F4F-53BEB3FF1F72}" sibTransId="{6C268977-4EC7-4F69-8A93-153812242815}"/>
    <dgm:cxn modelId="{5BE7A250-6D16-491A-A728-C0347AC36107}" type="presOf" srcId="{E3540C73-C1FB-4A78-9DC0-A70F4DD829FC}" destId="{351118C0-2529-4BFA-8DBE-2F3027EFC1B1}" srcOrd="1" destOrd="0" presId="urn:microsoft.com/office/officeart/2005/8/layout/list1"/>
    <dgm:cxn modelId="{38239429-061B-4399-BED1-3EC11C134BC0}" type="presOf" srcId="{BB6CDCD1-7B88-4ED1-A6B6-A9AD2FE98921}" destId="{891D50BD-424E-4BA9-AAEA-2E6ED41E0610}" srcOrd="1" destOrd="0" presId="urn:microsoft.com/office/officeart/2005/8/layout/list1"/>
    <dgm:cxn modelId="{FD627610-D9F6-4100-9DC1-25901209BDCC}" srcId="{8CEFF469-7574-4C01-B38D-28F5A81B4191}" destId="{4AF530D8-2BC0-4B8E-93F7-E7BA2645539C}" srcOrd="4" destOrd="0" parTransId="{85055BA0-0553-4A53-8968-7A45BF5A4B49}" sibTransId="{BAEF3369-9A47-4B74-97EA-7D0C80B6F543}"/>
    <dgm:cxn modelId="{D4D9CC1F-6F83-40E9-9C60-F7805EE6E7CD}" srcId="{8CEFF469-7574-4C01-B38D-28F5A81B4191}" destId="{BE788D7E-A88E-4D23-B16E-260A10F6826C}" srcOrd="3" destOrd="0" parTransId="{F9D806D7-8795-4298-85D3-A836874848EB}" sibTransId="{D83DD927-7F9A-4D2A-9418-4B568890260B}"/>
    <dgm:cxn modelId="{58E0E13E-9D7B-4109-BB81-68B86723358D}" type="presParOf" srcId="{B45FD631-285B-4AFC-B6BF-B575B13B7810}" destId="{09412661-89C6-4385-8D99-13E655437EED}" srcOrd="0" destOrd="0" presId="urn:microsoft.com/office/officeart/2005/8/layout/list1"/>
    <dgm:cxn modelId="{6B51694C-BD04-4D9F-891A-49071A93E004}" type="presParOf" srcId="{09412661-89C6-4385-8D99-13E655437EED}" destId="{54CA5652-FEE7-4B06-A700-9EE6E2493164}" srcOrd="0" destOrd="0" presId="urn:microsoft.com/office/officeart/2005/8/layout/list1"/>
    <dgm:cxn modelId="{14CA6748-F1D5-4B78-BBB6-9C58B276D267}" type="presParOf" srcId="{09412661-89C6-4385-8D99-13E655437EED}" destId="{351118C0-2529-4BFA-8DBE-2F3027EFC1B1}" srcOrd="1" destOrd="0" presId="urn:microsoft.com/office/officeart/2005/8/layout/list1"/>
    <dgm:cxn modelId="{21131AB7-910C-4082-A329-67D57F9C6DFC}" type="presParOf" srcId="{B45FD631-285B-4AFC-B6BF-B575B13B7810}" destId="{E27E20A3-7EE4-4195-954B-2FD9A6ADCC26}" srcOrd="1" destOrd="0" presId="urn:microsoft.com/office/officeart/2005/8/layout/list1"/>
    <dgm:cxn modelId="{F6EE75C9-A6BD-4425-9F21-2E729ECA87E6}" type="presParOf" srcId="{B45FD631-285B-4AFC-B6BF-B575B13B7810}" destId="{E8224C0B-C7CF-4A34-A4A6-8C45420F4415}" srcOrd="2" destOrd="0" presId="urn:microsoft.com/office/officeart/2005/8/layout/list1"/>
    <dgm:cxn modelId="{BF8118DC-460E-40ED-ABCF-1F089166377B}" type="presParOf" srcId="{B45FD631-285B-4AFC-B6BF-B575B13B7810}" destId="{5790BBD7-6CB1-49BE-8066-30ED98012A53}" srcOrd="3" destOrd="0" presId="urn:microsoft.com/office/officeart/2005/8/layout/list1"/>
    <dgm:cxn modelId="{80828DC6-4D6E-449D-8AE9-880C5872C63C}" type="presParOf" srcId="{B45FD631-285B-4AFC-B6BF-B575B13B7810}" destId="{5A136359-655E-4151-B430-8F67F4F2234B}" srcOrd="4" destOrd="0" presId="urn:microsoft.com/office/officeart/2005/8/layout/list1"/>
    <dgm:cxn modelId="{793EC212-BFA7-4C8D-A572-014B5F728849}" type="presParOf" srcId="{5A136359-655E-4151-B430-8F67F4F2234B}" destId="{E56202AD-8CD0-4155-A821-F89A74C5003A}" srcOrd="0" destOrd="0" presId="urn:microsoft.com/office/officeart/2005/8/layout/list1"/>
    <dgm:cxn modelId="{09020622-2D66-460A-AAAE-781A4AF5AD3A}" type="presParOf" srcId="{5A136359-655E-4151-B430-8F67F4F2234B}" destId="{891D50BD-424E-4BA9-AAEA-2E6ED41E0610}" srcOrd="1" destOrd="0" presId="urn:microsoft.com/office/officeart/2005/8/layout/list1"/>
    <dgm:cxn modelId="{986BA0C2-D2C6-489D-88B8-939FDD33A2B3}" type="presParOf" srcId="{B45FD631-285B-4AFC-B6BF-B575B13B7810}" destId="{CC751B9B-D9BC-4E10-8FF4-E17501F7B01C}" srcOrd="5" destOrd="0" presId="urn:microsoft.com/office/officeart/2005/8/layout/list1"/>
    <dgm:cxn modelId="{6D88E848-0808-44DC-8F49-F25C9489087C}" type="presParOf" srcId="{B45FD631-285B-4AFC-B6BF-B575B13B7810}" destId="{1591663B-B012-482C-9E74-3282D0BD8335}" srcOrd="6" destOrd="0" presId="urn:microsoft.com/office/officeart/2005/8/layout/list1"/>
    <dgm:cxn modelId="{892FEB64-1BD2-4E90-A67D-34BA4953744E}" type="presParOf" srcId="{B45FD631-285B-4AFC-B6BF-B575B13B7810}" destId="{78CCB030-2843-4131-8BB6-52542C30E5BB}" srcOrd="7" destOrd="0" presId="urn:microsoft.com/office/officeart/2005/8/layout/list1"/>
    <dgm:cxn modelId="{BAE602D8-4ED3-4DAC-8BA2-CB9493F09BA9}" type="presParOf" srcId="{B45FD631-285B-4AFC-B6BF-B575B13B7810}" destId="{231C0BFD-844F-4953-BC74-79193A6B7A8D}" srcOrd="8" destOrd="0" presId="urn:microsoft.com/office/officeart/2005/8/layout/list1"/>
    <dgm:cxn modelId="{9382AE73-3CB6-440F-A896-C96027CF25E2}" type="presParOf" srcId="{231C0BFD-844F-4953-BC74-79193A6B7A8D}" destId="{F2E2DE10-280A-4939-AF23-09470089E16D}" srcOrd="0" destOrd="0" presId="urn:microsoft.com/office/officeart/2005/8/layout/list1"/>
    <dgm:cxn modelId="{31B0B084-FCB7-417C-8C37-CBCC993D9EA2}" type="presParOf" srcId="{231C0BFD-844F-4953-BC74-79193A6B7A8D}" destId="{E302FD3B-049F-4077-A494-36ABDE5E1B1C}" srcOrd="1" destOrd="0" presId="urn:microsoft.com/office/officeart/2005/8/layout/list1"/>
    <dgm:cxn modelId="{AC38CDFF-A0C8-491F-AA35-C08CACFCBEBF}" type="presParOf" srcId="{B45FD631-285B-4AFC-B6BF-B575B13B7810}" destId="{6A359470-6C70-4333-8663-02C7FCA733F7}" srcOrd="9" destOrd="0" presId="urn:microsoft.com/office/officeart/2005/8/layout/list1"/>
    <dgm:cxn modelId="{12DB0053-AE3F-4ACA-BE13-592D18FD4AF3}" type="presParOf" srcId="{B45FD631-285B-4AFC-B6BF-B575B13B7810}" destId="{62299898-FA92-4541-AEFB-36C226D278A9}" srcOrd="10" destOrd="0" presId="urn:microsoft.com/office/officeart/2005/8/layout/list1"/>
    <dgm:cxn modelId="{47AC474E-879C-4905-847F-4F8276964C8A}" type="presParOf" srcId="{B45FD631-285B-4AFC-B6BF-B575B13B7810}" destId="{9AEAE22B-6AA1-4AD9-ACA1-E3EE93E319D2}" srcOrd="11" destOrd="0" presId="urn:microsoft.com/office/officeart/2005/8/layout/list1"/>
    <dgm:cxn modelId="{20778DA6-6105-43AA-A3B5-EC408014B1B7}" type="presParOf" srcId="{B45FD631-285B-4AFC-B6BF-B575B13B7810}" destId="{07947880-8CD5-4D2D-B2E6-7A0FB072AAA3}" srcOrd="12" destOrd="0" presId="urn:microsoft.com/office/officeart/2005/8/layout/list1"/>
    <dgm:cxn modelId="{B3527E0E-2402-4F4F-8504-E54B169D12A0}" type="presParOf" srcId="{07947880-8CD5-4D2D-B2E6-7A0FB072AAA3}" destId="{ACA25CA8-996F-4D27-A1DB-64F2488A2CCA}" srcOrd="0" destOrd="0" presId="urn:microsoft.com/office/officeart/2005/8/layout/list1"/>
    <dgm:cxn modelId="{45C0D9F0-D91E-4FDD-986A-DF2A1C4BAC39}" type="presParOf" srcId="{07947880-8CD5-4D2D-B2E6-7A0FB072AAA3}" destId="{C8B315E9-33EF-4F2C-9289-8B33815F3BBB}" srcOrd="1" destOrd="0" presId="urn:microsoft.com/office/officeart/2005/8/layout/list1"/>
    <dgm:cxn modelId="{77B5B982-B725-45D7-8275-705193415423}" type="presParOf" srcId="{B45FD631-285B-4AFC-B6BF-B575B13B7810}" destId="{AEDFE588-BF50-41E1-A565-9B452730A005}" srcOrd="13" destOrd="0" presId="urn:microsoft.com/office/officeart/2005/8/layout/list1"/>
    <dgm:cxn modelId="{99F72892-E254-4A7A-BAA5-8A57042652E0}" type="presParOf" srcId="{B45FD631-285B-4AFC-B6BF-B575B13B7810}" destId="{B0815F2A-CBCD-4EAE-A589-997AE361B899}" srcOrd="14" destOrd="0" presId="urn:microsoft.com/office/officeart/2005/8/layout/list1"/>
    <dgm:cxn modelId="{FECE4BC7-BC0B-448B-BB3E-075FE7AD6B5A}" type="presParOf" srcId="{B45FD631-285B-4AFC-B6BF-B575B13B7810}" destId="{1FB9F8EF-F39A-45B8-8E64-D19A9CFEEBBA}" srcOrd="15" destOrd="0" presId="urn:microsoft.com/office/officeart/2005/8/layout/list1"/>
    <dgm:cxn modelId="{734CB802-91EC-4DDE-9EE5-1DF1177D1843}" type="presParOf" srcId="{B45FD631-285B-4AFC-B6BF-B575B13B7810}" destId="{2D3A61B3-7A04-4399-9E9F-C534DB4FB33B}" srcOrd="16" destOrd="0" presId="urn:microsoft.com/office/officeart/2005/8/layout/list1"/>
    <dgm:cxn modelId="{69BB6574-F367-4469-90C6-AC2F7A57B16D}" type="presParOf" srcId="{2D3A61B3-7A04-4399-9E9F-C534DB4FB33B}" destId="{AEA0FBA8-63C2-4D1C-9386-7138723C5C89}" srcOrd="0" destOrd="0" presId="urn:microsoft.com/office/officeart/2005/8/layout/list1"/>
    <dgm:cxn modelId="{DB07272D-BAED-4ED7-9EFA-E472E551B14E}" type="presParOf" srcId="{2D3A61B3-7A04-4399-9E9F-C534DB4FB33B}" destId="{646149A8-7113-42BD-99A2-FD0F3122F773}" srcOrd="1" destOrd="0" presId="urn:microsoft.com/office/officeart/2005/8/layout/list1"/>
    <dgm:cxn modelId="{B754DC43-78CE-4137-9C32-9C135C4EFD12}" type="presParOf" srcId="{B45FD631-285B-4AFC-B6BF-B575B13B7810}" destId="{4D32E333-C349-46AC-875B-32884E633C09}" srcOrd="17" destOrd="0" presId="urn:microsoft.com/office/officeart/2005/8/layout/list1"/>
    <dgm:cxn modelId="{DDDA1BE8-6E59-48DC-BD38-21B648B2D690}" type="presParOf" srcId="{B45FD631-285B-4AFC-B6BF-B575B13B7810}" destId="{9BB421A7-7D97-4D3A-9DDB-7F3828AC2D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6947D0-0557-4181-ACA0-392CB87392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AA30A2-FA21-4888-BACC-4456D3B4D082}">
      <dgm:prSet/>
      <dgm:spPr/>
      <dgm:t>
        <a:bodyPr/>
        <a:lstStyle/>
        <a:p>
          <a:r>
            <a:rPr lang="hr-HR"/>
            <a:t>coefficients</a:t>
          </a:r>
          <a:endParaRPr lang="en-US"/>
        </a:p>
      </dgm:t>
    </dgm:pt>
    <dgm:pt modelId="{0CCA1CA7-80EA-4702-BD47-F4A0708F03FC}" type="parTrans" cxnId="{4199C0A2-4462-4C60-9839-506A06405C9B}">
      <dgm:prSet/>
      <dgm:spPr/>
      <dgm:t>
        <a:bodyPr/>
        <a:lstStyle/>
        <a:p>
          <a:endParaRPr lang="en-US"/>
        </a:p>
      </dgm:t>
    </dgm:pt>
    <dgm:pt modelId="{5CCC5089-4E99-4C46-9BD6-B7A263B070AB}" type="sibTrans" cxnId="{4199C0A2-4462-4C60-9839-506A06405C9B}">
      <dgm:prSet/>
      <dgm:spPr/>
      <dgm:t>
        <a:bodyPr/>
        <a:lstStyle/>
        <a:p>
          <a:endParaRPr lang="en-US"/>
        </a:p>
      </dgm:t>
    </dgm:pt>
    <dgm:pt modelId="{7B8B29B0-7D70-45C0-9237-0EF48DE9F0B9}">
      <dgm:prSet/>
      <dgm:spPr/>
      <dgm:t>
        <a:bodyPr/>
        <a:lstStyle/>
        <a:p>
          <a:r>
            <a:rPr lang="hr-HR"/>
            <a:t>percentages</a:t>
          </a:r>
          <a:endParaRPr lang="en-US"/>
        </a:p>
      </dgm:t>
    </dgm:pt>
    <dgm:pt modelId="{98FC42B4-8CD2-4E06-8299-4FDF0DC79D2F}" type="parTrans" cxnId="{DFAE1D5E-05F2-44D7-965E-42110E5074CA}">
      <dgm:prSet/>
      <dgm:spPr/>
      <dgm:t>
        <a:bodyPr/>
        <a:lstStyle/>
        <a:p>
          <a:endParaRPr lang="en-US"/>
        </a:p>
      </dgm:t>
    </dgm:pt>
    <dgm:pt modelId="{6DCCF879-8D36-4750-B946-DFF0E7F90F2E}" type="sibTrans" cxnId="{DFAE1D5E-05F2-44D7-965E-42110E5074CA}">
      <dgm:prSet/>
      <dgm:spPr/>
      <dgm:t>
        <a:bodyPr/>
        <a:lstStyle/>
        <a:p>
          <a:endParaRPr lang="en-US"/>
        </a:p>
      </dgm:t>
    </dgm:pt>
    <dgm:pt modelId="{47F1CD31-98DF-4667-BBBB-7F31107A513C}">
      <dgm:prSet/>
      <dgm:spPr/>
      <dgm:t>
        <a:bodyPr/>
        <a:lstStyle/>
        <a:p>
          <a:r>
            <a:rPr lang="hr-HR"/>
            <a:t>ratios</a:t>
          </a:r>
          <a:endParaRPr lang="en-US"/>
        </a:p>
      </dgm:t>
    </dgm:pt>
    <dgm:pt modelId="{C098571A-FC4D-4133-93B7-7539D7AA0479}" type="parTrans" cxnId="{DEE0472B-EAB5-4300-B6A6-48BB06B27FF4}">
      <dgm:prSet/>
      <dgm:spPr/>
      <dgm:t>
        <a:bodyPr/>
        <a:lstStyle/>
        <a:p>
          <a:endParaRPr lang="en-US"/>
        </a:p>
      </dgm:t>
    </dgm:pt>
    <dgm:pt modelId="{2D69B205-D76C-4168-8ECF-67D1BE065ABB}" type="sibTrans" cxnId="{DEE0472B-EAB5-4300-B6A6-48BB06B27FF4}">
      <dgm:prSet/>
      <dgm:spPr/>
      <dgm:t>
        <a:bodyPr/>
        <a:lstStyle/>
        <a:p>
          <a:endParaRPr lang="en-US"/>
        </a:p>
      </dgm:t>
    </dgm:pt>
    <dgm:pt modelId="{DECCA6B9-1150-4362-B560-7F6807B73224}" type="pres">
      <dgm:prSet presAssocID="{156947D0-0557-4181-ACA0-392CB87392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23217-4780-4D95-8484-31ABBA5F1D39}" type="pres">
      <dgm:prSet presAssocID="{05AA30A2-FA21-4888-BACC-4456D3B4D082}" presName="parentLin" presStyleCnt="0"/>
      <dgm:spPr/>
    </dgm:pt>
    <dgm:pt modelId="{1DA39D56-5ED2-4BA3-BDF2-F07967319BB0}" type="pres">
      <dgm:prSet presAssocID="{05AA30A2-FA21-4888-BACC-4456D3B4D08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319895-8FD0-45DB-9A30-88928A96A031}" type="pres">
      <dgm:prSet presAssocID="{05AA30A2-FA21-4888-BACC-4456D3B4D0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0D266-33FB-4D83-B2F7-CEC2E80B67C7}" type="pres">
      <dgm:prSet presAssocID="{05AA30A2-FA21-4888-BACC-4456D3B4D082}" presName="negativeSpace" presStyleCnt="0"/>
      <dgm:spPr/>
    </dgm:pt>
    <dgm:pt modelId="{EB810DCA-4734-4E74-9ACA-2C62E22C8CCC}" type="pres">
      <dgm:prSet presAssocID="{05AA30A2-FA21-4888-BACC-4456D3B4D082}" presName="childText" presStyleLbl="conFgAcc1" presStyleIdx="0" presStyleCnt="3">
        <dgm:presLayoutVars>
          <dgm:bulletEnabled val="1"/>
        </dgm:presLayoutVars>
      </dgm:prSet>
      <dgm:spPr/>
    </dgm:pt>
    <dgm:pt modelId="{D1C3BB7D-B5D3-4E87-A7AA-009A1B1EC9F0}" type="pres">
      <dgm:prSet presAssocID="{5CCC5089-4E99-4C46-9BD6-B7A263B070AB}" presName="spaceBetweenRectangles" presStyleCnt="0"/>
      <dgm:spPr/>
    </dgm:pt>
    <dgm:pt modelId="{8E1C0472-36C8-4E8E-992C-7B6E20904C11}" type="pres">
      <dgm:prSet presAssocID="{7B8B29B0-7D70-45C0-9237-0EF48DE9F0B9}" presName="parentLin" presStyleCnt="0"/>
      <dgm:spPr/>
    </dgm:pt>
    <dgm:pt modelId="{DD9C8792-1962-4A35-95AE-939482E64FD0}" type="pres">
      <dgm:prSet presAssocID="{7B8B29B0-7D70-45C0-9237-0EF48DE9F0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2B0FE1-B1AB-4998-A043-94C757039E9C}" type="pres">
      <dgm:prSet presAssocID="{7B8B29B0-7D70-45C0-9237-0EF48DE9F0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B5385-5688-4F18-8B62-1CF414FE41DB}" type="pres">
      <dgm:prSet presAssocID="{7B8B29B0-7D70-45C0-9237-0EF48DE9F0B9}" presName="negativeSpace" presStyleCnt="0"/>
      <dgm:spPr/>
    </dgm:pt>
    <dgm:pt modelId="{C26D7FFF-4357-43A7-9FE3-F1B631D3B7AC}" type="pres">
      <dgm:prSet presAssocID="{7B8B29B0-7D70-45C0-9237-0EF48DE9F0B9}" presName="childText" presStyleLbl="conFgAcc1" presStyleIdx="1" presStyleCnt="3">
        <dgm:presLayoutVars>
          <dgm:bulletEnabled val="1"/>
        </dgm:presLayoutVars>
      </dgm:prSet>
      <dgm:spPr/>
    </dgm:pt>
    <dgm:pt modelId="{AAE535C9-D6E6-4BB2-B8D1-32EFF89DE4E3}" type="pres">
      <dgm:prSet presAssocID="{6DCCF879-8D36-4750-B946-DFF0E7F90F2E}" presName="spaceBetweenRectangles" presStyleCnt="0"/>
      <dgm:spPr/>
    </dgm:pt>
    <dgm:pt modelId="{E1DC64EC-DDF2-4318-87FE-94762243940B}" type="pres">
      <dgm:prSet presAssocID="{47F1CD31-98DF-4667-BBBB-7F31107A513C}" presName="parentLin" presStyleCnt="0"/>
      <dgm:spPr/>
    </dgm:pt>
    <dgm:pt modelId="{869C9C56-4422-4B67-966D-20D986165716}" type="pres">
      <dgm:prSet presAssocID="{47F1CD31-98DF-4667-BBBB-7F31107A513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340D8C8-1FDD-47FA-A233-A60AB5D70D76}" type="pres">
      <dgm:prSet presAssocID="{47F1CD31-98DF-4667-BBBB-7F31107A51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EBD9F-FC9D-4C42-AF41-0F59BB9D469E}" type="pres">
      <dgm:prSet presAssocID="{47F1CD31-98DF-4667-BBBB-7F31107A513C}" presName="negativeSpace" presStyleCnt="0"/>
      <dgm:spPr/>
    </dgm:pt>
    <dgm:pt modelId="{81B3DA8B-0C59-4892-84BD-94150DDE8610}" type="pres">
      <dgm:prSet presAssocID="{47F1CD31-98DF-4667-BBBB-7F31107A51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38ED9F-363F-4922-A8E1-2DFB2F2EA23E}" type="presOf" srcId="{05AA30A2-FA21-4888-BACC-4456D3B4D082}" destId="{49319895-8FD0-45DB-9A30-88928A96A031}" srcOrd="1" destOrd="0" presId="urn:microsoft.com/office/officeart/2005/8/layout/list1"/>
    <dgm:cxn modelId="{DEE0472B-EAB5-4300-B6A6-48BB06B27FF4}" srcId="{156947D0-0557-4181-ACA0-392CB8739281}" destId="{47F1CD31-98DF-4667-BBBB-7F31107A513C}" srcOrd="2" destOrd="0" parTransId="{C098571A-FC4D-4133-93B7-7539D7AA0479}" sibTransId="{2D69B205-D76C-4168-8ECF-67D1BE065ABB}"/>
    <dgm:cxn modelId="{FDCC85CE-B14C-40BE-B0AD-19A2C7E03EF1}" type="presOf" srcId="{47F1CD31-98DF-4667-BBBB-7F31107A513C}" destId="{5340D8C8-1FDD-47FA-A233-A60AB5D70D76}" srcOrd="1" destOrd="0" presId="urn:microsoft.com/office/officeart/2005/8/layout/list1"/>
    <dgm:cxn modelId="{DFAE1D5E-05F2-44D7-965E-42110E5074CA}" srcId="{156947D0-0557-4181-ACA0-392CB8739281}" destId="{7B8B29B0-7D70-45C0-9237-0EF48DE9F0B9}" srcOrd="1" destOrd="0" parTransId="{98FC42B4-8CD2-4E06-8299-4FDF0DC79D2F}" sibTransId="{6DCCF879-8D36-4750-B946-DFF0E7F90F2E}"/>
    <dgm:cxn modelId="{E3026A73-0A61-45B9-ADBC-A577EAB57D4D}" type="presOf" srcId="{7B8B29B0-7D70-45C0-9237-0EF48DE9F0B9}" destId="{DD9C8792-1962-4A35-95AE-939482E64FD0}" srcOrd="0" destOrd="0" presId="urn:microsoft.com/office/officeart/2005/8/layout/list1"/>
    <dgm:cxn modelId="{82A3E089-8F3C-4634-9DFE-9F1DD758DF19}" type="presOf" srcId="{7B8B29B0-7D70-45C0-9237-0EF48DE9F0B9}" destId="{2A2B0FE1-B1AB-4998-A043-94C757039E9C}" srcOrd="1" destOrd="0" presId="urn:microsoft.com/office/officeart/2005/8/layout/list1"/>
    <dgm:cxn modelId="{1428CF6C-795E-4E64-A0BE-B535714EF1D0}" type="presOf" srcId="{156947D0-0557-4181-ACA0-392CB8739281}" destId="{DECCA6B9-1150-4362-B560-7F6807B73224}" srcOrd="0" destOrd="0" presId="urn:microsoft.com/office/officeart/2005/8/layout/list1"/>
    <dgm:cxn modelId="{6FCCB0F7-BB8D-4822-BAD9-041201EF6F7E}" type="presOf" srcId="{05AA30A2-FA21-4888-BACC-4456D3B4D082}" destId="{1DA39D56-5ED2-4BA3-BDF2-F07967319BB0}" srcOrd="0" destOrd="0" presId="urn:microsoft.com/office/officeart/2005/8/layout/list1"/>
    <dgm:cxn modelId="{6FBE0EEF-A545-4C0E-ACD7-213AA2DC5655}" type="presOf" srcId="{47F1CD31-98DF-4667-BBBB-7F31107A513C}" destId="{869C9C56-4422-4B67-966D-20D986165716}" srcOrd="0" destOrd="0" presId="urn:microsoft.com/office/officeart/2005/8/layout/list1"/>
    <dgm:cxn modelId="{4199C0A2-4462-4C60-9839-506A06405C9B}" srcId="{156947D0-0557-4181-ACA0-392CB8739281}" destId="{05AA30A2-FA21-4888-BACC-4456D3B4D082}" srcOrd="0" destOrd="0" parTransId="{0CCA1CA7-80EA-4702-BD47-F4A0708F03FC}" sibTransId="{5CCC5089-4E99-4C46-9BD6-B7A263B070AB}"/>
    <dgm:cxn modelId="{FF6A5EDE-6C90-4816-81EF-8A76BF89BD90}" type="presParOf" srcId="{DECCA6B9-1150-4362-B560-7F6807B73224}" destId="{A7623217-4780-4D95-8484-31ABBA5F1D39}" srcOrd="0" destOrd="0" presId="urn:microsoft.com/office/officeart/2005/8/layout/list1"/>
    <dgm:cxn modelId="{8F2DB9EC-1B3D-431B-AEC4-6C9267716F0C}" type="presParOf" srcId="{A7623217-4780-4D95-8484-31ABBA5F1D39}" destId="{1DA39D56-5ED2-4BA3-BDF2-F07967319BB0}" srcOrd="0" destOrd="0" presId="urn:microsoft.com/office/officeart/2005/8/layout/list1"/>
    <dgm:cxn modelId="{F862D841-3136-4957-882A-CEC82B15A4F2}" type="presParOf" srcId="{A7623217-4780-4D95-8484-31ABBA5F1D39}" destId="{49319895-8FD0-45DB-9A30-88928A96A031}" srcOrd="1" destOrd="0" presId="urn:microsoft.com/office/officeart/2005/8/layout/list1"/>
    <dgm:cxn modelId="{B26A8421-4547-4CAC-A861-C2D2E4FD7890}" type="presParOf" srcId="{DECCA6B9-1150-4362-B560-7F6807B73224}" destId="{6090D266-33FB-4D83-B2F7-CEC2E80B67C7}" srcOrd="1" destOrd="0" presId="urn:microsoft.com/office/officeart/2005/8/layout/list1"/>
    <dgm:cxn modelId="{910812D3-400F-4633-A885-C5AC03AE4305}" type="presParOf" srcId="{DECCA6B9-1150-4362-B560-7F6807B73224}" destId="{EB810DCA-4734-4E74-9ACA-2C62E22C8CCC}" srcOrd="2" destOrd="0" presId="urn:microsoft.com/office/officeart/2005/8/layout/list1"/>
    <dgm:cxn modelId="{EDDD50C0-2437-47FE-9F18-E59D20F0A782}" type="presParOf" srcId="{DECCA6B9-1150-4362-B560-7F6807B73224}" destId="{D1C3BB7D-B5D3-4E87-A7AA-009A1B1EC9F0}" srcOrd="3" destOrd="0" presId="urn:microsoft.com/office/officeart/2005/8/layout/list1"/>
    <dgm:cxn modelId="{DB6C4AD7-29AB-4A61-B650-4127D6AE77E4}" type="presParOf" srcId="{DECCA6B9-1150-4362-B560-7F6807B73224}" destId="{8E1C0472-36C8-4E8E-992C-7B6E20904C11}" srcOrd="4" destOrd="0" presId="urn:microsoft.com/office/officeart/2005/8/layout/list1"/>
    <dgm:cxn modelId="{41A11DA1-2814-404F-86A8-7C6228A7DC50}" type="presParOf" srcId="{8E1C0472-36C8-4E8E-992C-7B6E20904C11}" destId="{DD9C8792-1962-4A35-95AE-939482E64FD0}" srcOrd="0" destOrd="0" presId="urn:microsoft.com/office/officeart/2005/8/layout/list1"/>
    <dgm:cxn modelId="{B0CA80E6-7780-4734-A426-30529942FF8E}" type="presParOf" srcId="{8E1C0472-36C8-4E8E-992C-7B6E20904C11}" destId="{2A2B0FE1-B1AB-4998-A043-94C757039E9C}" srcOrd="1" destOrd="0" presId="urn:microsoft.com/office/officeart/2005/8/layout/list1"/>
    <dgm:cxn modelId="{594043E7-8498-4186-99DB-E07607B267C1}" type="presParOf" srcId="{DECCA6B9-1150-4362-B560-7F6807B73224}" destId="{9DBB5385-5688-4F18-8B62-1CF414FE41DB}" srcOrd="5" destOrd="0" presId="urn:microsoft.com/office/officeart/2005/8/layout/list1"/>
    <dgm:cxn modelId="{D900FE20-A4E8-45FD-AE23-61DA4089A1D2}" type="presParOf" srcId="{DECCA6B9-1150-4362-B560-7F6807B73224}" destId="{C26D7FFF-4357-43A7-9FE3-F1B631D3B7AC}" srcOrd="6" destOrd="0" presId="urn:microsoft.com/office/officeart/2005/8/layout/list1"/>
    <dgm:cxn modelId="{9C39F679-8197-4CE4-998E-F8EA64D6651B}" type="presParOf" srcId="{DECCA6B9-1150-4362-B560-7F6807B73224}" destId="{AAE535C9-D6E6-4BB2-B8D1-32EFF89DE4E3}" srcOrd="7" destOrd="0" presId="urn:microsoft.com/office/officeart/2005/8/layout/list1"/>
    <dgm:cxn modelId="{AEF561D9-CB6A-4A51-800E-A9F614695F8E}" type="presParOf" srcId="{DECCA6B9-1150-4362-B560-7F6807B73224}" destId="{E1DC64EC-DDF2-4318-87FE-94762243940B}" srcOrd="8" destOrd="0" presId="urn:microsoft.com/office/officeart/2005/8/layout/list1"/>
    <dgm:cxn modelId="{4FE62122-26DB-4D87-9DFA-AEC7135B08F1}" type="presParOf" srcId="{E1DC64EC-DDF2-4318-87FE-94762243940B}" destId="{869C9C56-4422-4B67-966D-20D986165716}" srcOrd="0" destOrd="0" presId="urn:microsoft.com/office/officeart/2005/8/layout/list1"/>
    <dgm:cxn modelId="{BB04BB37-A4F1-4594-BD10-CD8B0BF3661E}" type="presParOf" srcId="{E1DC64EC-DDF2-4318-87FE-94762243940B}" destId="{5340D8C8-1FDD-47FA-A233-A60AB5D70D76}" srcOrd="1" destOrd="0" presId="urn:microsoft.com/office/officeart/2005/8/layout/list1"/>
    <dgm:cxn modelId="{C4A155FB-A92E-4153-ABB4-8E8CFC92DA51}" type="presParOf" srcId="{DECCA6B9-1150-4362-B560-7F6807B73224}" destId="{4BAEBD9F-FC9D-4C42-AF41-0F59BB9D469E}" srcOrd="9" destOrd="0" presId="urn:microsoft.com/office/officeart/2005/8/layout/list1"/>
    <dgm:cxn modelId="{4F5DB118-D6E1-4D09-B131-5553F7DCC2A8}" type="presParOf" srcId="{DECCA6B9-1150-4362-B560-7F6807B73224}" destId="{81B3DA8B-0C59-4892-84BD-94150DDE86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9E117C-AD3B-4379-9EE2-9ABEEDE410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267FB1-1E22-4D8B-836A-EA929AF7FE6D}">
      <dgm:prSet/>
      <dgm:spPr/>
      <dgm:t>
        <a:bodyPr/>
        <a:lstStyle/>
        <a:p>
          <a:r>
            <a:rPr lang="hr-HR">
              <a:hlinkClick xmlns:r="http://schemas.openxmlformats.org/officeDocument/2006/relationships" r:id="rId1"/>
            </a:rPr>
            <a:t>https://hrcak.srce.hr/file/143607</a:t>
          </a:r>
          <a:endParaRPr lang="en-US"/>
        </a:p>
      </dgm:t>
    </dgm:pt>
    <dgm:pt modelId="{60722B4E-DE31-4494-BF99-E98DC9BA1571}" type="parTrans" cxnId="{E6AB321F-37FA-47AE-AFBA-3106AF8C73AA}">
      <dgm:prSet/>
      <dgm:spPr/>
      <dgm:t>
        <a:bodyPr/>
        <a:lstStyle/>
        <a:p>
          <a:endParaRPr lang="en-US"/>
        </a:p>
      </dgm:t>
    </dgm:pt>
    <dgm:pt modelId="{C3847219-1E9A-4B68-B353-7D081BF8CB32}" type="sibTrans" cxnId="{E6AB321F-37FA-47AE-AFBA-3106AF8C73AA}">
      <dgm:prSet/>
      <dgm:spPr/>
      <dgm:t>
        <a:bodyPr/>
        <a:lstStyle/>
        <a:p>
          <a:endParaRPr lang="en-US"/>
        </a:p>
      </dgm:t>
    </dgm:pt>
    <dgm:pt modelId="{5EC0B84B-7962-44D3-9BD5-650D5843020A}">
      <dgm:prSet/>
      <dgm:spPr/>
      <dgm:t>
        <a:bodyPr/>
        <a:lstStyle/>
        <a:p>
          <a:r>
            <a:rPr lang="hr-HR">
              <a:hlinkClick xmlns:r="http://schemas.openxmlformats.org/officeDocument/2006/relationships" r:id="rId2"/>
            </a:rPr>
            <a:t>https://hr.wikipedia.org/wiki/Nogometno_igrali%C5%A1te</a:t>
          </a:r>
          <a:endParaRPr lang="en-US"/>
        </a:p>
      </dgm:t>
    </dgm:pt>
    <dgm:pt modelId="{B390D961-DC20-4EF5-8A33-D2C2BF6A7B58}" type="parTrans" cxnId="{3344EF0E-6A0F-439E-AD38-9BB5FC94119A}">
      <dgm:prSet/>
      <dgm:spPr/>
      <dgm:t>
        <a:bodyPr/>
        <a:lstStyle/>
        <a:p>
          <a:endParaRPr lang="en-US"/>
        </a:p>
      </dgm:t>
    </dgm:pt>
    <dgm:pt modelId="{7FF83E70-388D-4B18-89DA-7899BB1C88AD}" type="sibTrans" cxnId="{3344EF0E-6A0F-439E-AD38-9BB5FC94119A}">
      <dgm:prSet/>
      <dgm:spPr/>
      <dgm:t>
        <a:bodyPr/>
        <a:lstStyle/>
        <a:p>
          <a:endParaRPr lang="en-US"/>
        </a:p>
      </dgm:t>
    </dgm:pt>
    <dgm:pt modelId="{51D8BF14-9E4B-4747-BEF7-753101417C1A}">
      <dgm:prSet/>
      <dgm:spPr/>
      <dgm:t>
        <a:bodyPr/>
        <a:lstStyle/>
        <a:p>
          <a:r>
            <a:rPr lang="hr-HR">
              <a:hlinkClick xmlns:r="http://schemas.openxmlformats.org/officeDocument/2006/relationships" r:id="rId3"/>
            </a:rPr>
            <a:t>https://www.rankonesport.com/content/</a:t>
          </a:r>
          <a:endParaRPr lang="en-US"/>
        </a:p>
      </dgm:t>
    </dgm:pt>
    <dgm:pt modelId="{22FE83C6-F69C-48C2-A6BD-9C0EEA9C4773}" type="parTrans" cxnId="{5FADD66B-96C8-489D-ACB8-A92489B22200}">
      <dgm:prSet/>
      <dgm:spPr/>
      <dgm:t>
        <a:bodyPr/>
        <a:lstStyle/>
        <a:p>
          <a:endParaRPr lang="en-US"/>
        </a:p>
      </dgm:t>
    </dgm:pt>
    <dgm:pt modelId="{6EE218BF-99D3-43B9-9B9C-609C12060604}" type="sibTrans" cxnId="{5FADD66B-96C8-489D-ACB8-A92489B22200}">
      <dgm:prSet/>
      <dgm:spPr/>
      <dgm:t>
        <a:bodyPr/>
        <a:lstStyle/>
        <a:p>
          <a:endParaRPr lang="en-US"/>
        </a:p>
      </dgm:t>
    </dgm:pt>
    <dgm:pt modelId="{5BB1A49E-8AAC-46E2-A163-2E924A40B025}" type="pres">
      <dgm:prSet presAssocID="{079E117C-AD3B-4379-9EE2-9ABEEDE41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72F92-A6AA-4896-902F-8870ACE5FEAA}" type="pres">
      <dgm:prSet presAssocID="{3F267FB1-1E22-4D8B-836A-EA929AF7FE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CD30A-3292-4688-9C41-BE0EE2ACCB81}" type="pres">
      <dgm:prSet presAssocID="{C3847219-1E9A-4B68-B353-7D081BF8CB32}" presName="spacer" presStyleCnt="0"/>
      <dgm:spPr/>
    </dgm:pt>
    <dgm:pt modelId="{5350A446-5068-40D1-ACFC-2751CD34A0E0}" type="pres">
      <dgm:prSet presAssocID="{5EC0B84B-7962-44D3-9BD5-650D584302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C3B16-379F-4F27-9819-3DF5C51935A7}" type="pres">
      <dgm:prSet presAssocID="{7FF83E70-388D-4B18-89DA-7899BB1C88AD}" presName="spacer" presStyleCnt="0"/>
      <dgm:spPr/>
    </dgm:pt>
    <dgm:pt modelId="{76F85532-D5B2-436D-803E-359BE09E8A93}" type="pres">
      <dgm:prSet presAssocID="{51D8BF14-9E4B-4747-BEF7-753101417C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44EF0E-6A0F-439E-AD38-9BB5FC94119A}" srcId="{079E117C-AD3B-4379-9EE2-9ABEEDE410C4}" destId="{5EC0B84B-7962-44D3-9BD5-650D5843020A}" srcOrd="1" destOrd="0" parTransId="{B390D961-DC20-4EF5-8A33-D2C2BF6A7B58}" sibTransId="{7FF83E70-388D-4B18-89DA-7899BB1C88AD}"/>
    <dgm:cxn modelId="{93B161C9-2D9D-414A-ACD0-5180ADD9CE06}" type="presOf" srcId="{51D8BF14-9E4B-4747-BEF7-753101417C1A}" destId="{76F85532-D5B2-436D-803E-359BE09E8A93}" srcOrd="0" destOrd="0" presId="urn:microsoft.com/office/officeart/2005/8/layout/vList2"/>
    <dgm:cxn modelId="{51A7845F-030A-4F23-823D-D5B6BD6B7A39}" type="presOf" srcId="{3F267FB1-1E22-4D8B-836A-EA929AF7FE6D}" destId="{0CB72F92-A6AA-4896-902F-8870ACE5FEAA}" srcOrd="0" destOrd="0" presId="urn:microsoft.com/office/officeart/2005/8/layout/vList2"/>
    <dgm:cxn modelId="{5FADD66B-96C8-489D-ACB8-A92489B22200}" srcId="{079E117C-AD3B-4379-9EE2-9ABEEDE410C4}" destId="{51D8BF14-9E4B-4747-BEF7-753101417C1A}" srcOrd="2" destOrd="0" parTransId="{22FE83C6-F69C-48C2-A6BD-9C0EEA9C4773}" sibTransId="{6EE218BF-99D3-43B9-9B9C-609C12060604}"/>
    <dgm:cxn modelId="{E6AB321F-37FA-47AE-AFBA-3106AF8C73AA}" srcId="{079E117C-AD3B-4379-9EE2-9ABEEDE410C4}" destId="{3F267FB1-1E22-4D8B-836A-EA929AF7FE6D}" srcOrd="0" destOrd="0" parTransId="{60722B4E-DE31-4494-BF99-E98DC9BA1571}" sibTransId="{C3847219-1E9A-4B68-B353-7D081BF8CB32}"/>
    <dgm:cxn modelId="{379A4EDA-041B-422E-BC28-43523E6CEB56}" type="presOf" srcId="{079E117C-AD3B-4379-9EE2-9ABEEDE410C4}" destId="{5BB1A49E-8AAC-46E2-A163-2E924A40B025}" srcOrd="0" destOrd="0" presId="urn:microsoft.com/office/officeart/2005/8/layout/vList2"/>
    <dgm:cxn modelId="{3BBB11C5-ABE8-4066-81D1-D0D22C2303DC}" type="presOf" srcId="{5EC0B84B-7962-44D3-9BD5-650D5843020A}" destId="{5350A446-5068-40D1-ACFC-2751CD34A0E0}" srcOrd="0" destOrd="0" presId="urn:microsoft.com/office/officeart/2005/8/layout/vList2"/>
    <dgm:cxn modelId="{6D16B59B-CC63-42D6-A6A5-32936723AA2A}" type="presParOf" srcId="{5BB1A49E-8AAC-46E2-A163-2E924A40B025}" destId="{0CB72F92-A6AA-4896-902F-8870ACE5FEAA}" srcOrd="0" destOrd="0" presId="urn:microsoft.com/office/officeart/2005/8/layout/vList2"/>
    <dgm:cxn modelId="{AFD7B636-E8AB-49EA-8DC9-7D1C8119A406}" type="presParOf" srcId="{5BB1A49E-8AAC-46E2-A163-2E924A40B025}" destId="{0A4CD30A-3292-4688-9C41-BE0EE2ACCB81}" srcOrd="1" destOrd="0" presId="urn:microsoft.com/office/officeart/2005/8/layout/vList2"/>
    <dgm:cxn modelId="{328DE40A-D765-4F5B-8E3A-4CAD5F19B8FA}" type="presParOf" srcId="{5BB1A49E-8AAC-46E2-A163-2E924A40B025}" destId="{5350A446-5068-40D1-ACFC-2751CD34A0E0}" srcOrd="2" destOrd="0" presId="urn:microsoft.com/office/officeart/2005/8/layout/vList2"/>
    <dgm:cxn modelId="{E8166F1E-3AA1-4FE9-869B-34D2F8D35D13}" type="presParOf" srcId="{5BB1A49E-8AAC-46E2-A163-2E924A40B025}" destId="{325C3B16-379F-4F27-9819-3DF5C51935A7}" srcOrd="3" destOrd="0" presId="urn:microsoft.com/office/officeart/2005/8/layout/vList2"/>
    <dgm:cxn modelId="{36C95686-DB84-4B4C-83E5-7B15D33B194C}" type="presParOf" srcId="{5BB1A49E-8AAC-46E2-A163-2E924A40B025}" destId="{76F85532-D5B2-436D-803E-359BE09E8A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1A576-BF70-46CB-B00F-C60A7DA22B60}">
      <dsp:nvSpPr>
        <dsp:cNvPr id="0" name=""/>
        <dsp:cNvSpPr/>
      </dsp:nvSpPr>
      <dsp:spPr>
        <a:xfrm>
          <a:off x="0" y="3858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161AD-EF36-44D2-A81F-1F60F2A71574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6241-B4E1-4691-8FF6-0DEF180C0131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we can find it in a lot of sports, and some are: football, basketball, gymnastics, long jump and others</a:t>
          </a:r>
        </a:p>
      </dsp:txBody>
      <dsp:txXfrm>
        <a:off x="1927918" y="713"/>
        <a:ext cx="5075858" cy="1669193"/>
      </dsp:txXfrm>
    </dsp:sp>
    <dsp:sp modelId="{6B727B0C-0F7F-476A-8BAA-6D627ABCF119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A59A0-E360-45AB-BA0F-7ADF8F870031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9D9E5-3E21-4DBB-8576-056DB17CC66E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mathematics is in sports betting</a:t>
          </a:r>
          <a:r>
            <a:rPr lang="hr-HR" sz="2500" kern="1200"/>
            <a:t> </a:t>
          </a:r>
          <a:endParaRPr lang="en-US" sz="2500" kern="1200"/>
        </a:p>
      </dsp:txBody>
      <dsp:txXfrm>
        <a:off x="1927918" y="2087205"/>
        <a:ext cx="5075858" cy="1669193"/>
      </dsp:txXfrm>
    </dsp:sp>
    <dsp:sp modelId="{68F0A5BA-9F6C-4749-A65A-2A7690956353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E633D-5349-439B-8706-1E9FCC4356D5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506A0-F039-44BD-B54A-62961414BFC5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 this presentation we will list only a couple of sports because in almost all sports there is mathematics</a:t>
          </a:r>
        </a:p>
      </dsp:txBody>
      <dsp:txXfrm>
        <a:off x="1927918" y="4173697"/>
        <a:ext cx="5075858" cy="1669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058A3-2348-4EA9-99F9-FD468B06FD94}">
      <dsp:nvSpPr>
        <dsp:cNvPr id="0" name=""/>
        <dsp:cNvSpPr/>
      </dsp:nvSpPr>
      <dsp:spPr>
        <a:xfrm>
          <a:off x="0" y="3277"/>
          <a:ext cx="11274612" cy="698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C6067-4496-4A60-8D63-DD2B970D494F}">
      <dsp:nvSpPr>
        <dsp:cNvPr id="0" name=""/>
        <dsp:cNvSpPr/>
      </dsp:nvSpPr>
      <dsp:spPr>
        <a:xfrm>
          <a:off x="211205" y="160373"/>
          <a:ext cx="384010" cy="38401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58762-608C-44B8-B795-37C093DAA3E3}">
      <dsp:nvSpPr>
        <dsp:cNvPr id="0" name=""/>
        <dsp:cNvSpPr/>
      </dsp:nvSpPr>
      <dsp:spPr>
        <a:xfrm>
          <a:off x="806422" y="3277"/>
          <a:ext cx="10468189" cy="69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93" tIns="73893" rIns="73893" bIns="738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football is one of the most popular sports in the world</a:t>
          </a:r>
        </a:p>
      </dsp:txBody>
      <dsp:txXfrm>
        <a:off x="806422" y="3277"/>
        <a:ext cx="10468189" cy="698201"/>
      </dsp:txXfrm>
    </dsp:sp>
    <dsp:sp modelId="{F5218718-EEC3-4DFA-A167-4D59E80FA7BF}">
      <dsp:nvSpPr>
        <dsp:cNvPr id="0" name=""/>
        <dsp:cNvSpPr/>
      </dsp:nvSpPr>
      <dsp:spPr>
        <a:xfrm>
          <a:off x="0" y="876029"/>
          <a:ext cx="11274612" cy="698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E64C2-EFC0-432B-96F5-57F584224088}">
      <dsp:nvSpPr>
        <dsp:cNvPr id="0" name=""/>
        <dsp:cNvSpPr/>
      </dsp:nvSpPr>
      <dsp:spPr>
        <a:xfrm>
          <a:off x="211205" y="1033124"/>
          <a:ext cx="384010" cy="38401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EEB6D-7DC9-4D8A-B5A5-8EE3E7578085}">
      <dsp:nvSpPr>
        <dsp:cNvPr id="0" name=""/>
        <dsp:cNvSpPr/>
      </dsp:nvSpPr>
      <dsp:spPr>
        <a:xfrm>
          <a:off x="806422" y="876029"/>
          <a:ext cx="10468189" cy="69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93" tIns="73893" rIns="73893" bIns="738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dimensions of the football field</a:t>
          </a:r>
        </a:p>
      </dsp:txBody>
      <dsp:txXfrm>
        <a:off x="806422" y="876029"/>
        <a:ext cx="10468189" cy="698201"/>
      </dsp:txXfrm>
    </dsp:sp>
    <dsp:sp modelId="{1F8B4042-FA4D-410B-96CD-70636D795D7C}">
      <dsp:nvSpPr>
        <dsp:cNvPr id="0" name=""/>
        <dsp:cNvSpPr/>
      </dsp:nvSpPr>
      <dsp:spPr>
        <a:xfrm>
          <a:off x="0" y="1748780"/>
          <a:ext cx="11274612" cy="698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BFDBF-2C69-4CAF-A45D-BD01626CCACF}">
      <dsp:nvSpPr>
        <dsp:cNvPr id="0" name=""/>
        <dsp:cNvSpPr/>
      </dsp:nvSpPr>
      <dsp:spPr>
        <a:xfrm>
          <a:off x="211205" y="1905876"/>
          <a:ext cx="384010" cy="38401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D7E9-BC0A-462A-A07A-44BCE73853F8}">
      <dsp:nvSpPr>
        <dsp:cNvPr id="0" name=""/>
        <dsp:cNvSpPr/>
      </dsp:nvSpPr>
      <dsp:spPr>
        <a:xfrm>
          <a:off x="806422" y="1748780"/>
          <a:ext cx="10468189" cy="69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93" tIns="73893" rIns="73893" bIns="738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attacking tactics</a:t>
          </a:r>
        </a:p>
      </dsp:txBody>
      <dsp:txXfrm>
        <a:off x="806422" y="1748780"/>
        <a:ext cx="10468189" cy="698201"/>
      </dsp:txXfrm>
    </dsp:sp>
    <dsp:sp modelId="{20E4C6D0-A0D1-4C54-81A6-4DEA90F3CFF4}">
      <dsp:nvSpPr>
        <dsp:cNvPr id="0" name=""/>
        <dsp:cNvSpPr/>
      </dsp:nvSpPr>
      <dsp:spPr>
        <a:xfrm>
          <a:off x="0" y="2621532"/>
          <a:ext cx="11274612" cy="698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C6615-00C3-49E0-948D-E8E7CB9A6812}">
      <dsp:nvSpPr>
        <dsp:cNvPr id="0" name=""/>
        <dsp:cNvSpPr/>
      </dsp:nvSpPr>
      <dsp:spPr>
        <a:xfrm>
          <a:off x="211205" y="2778627"/>
          <a:ext cx="384010" cy="384010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084B0-DC81-409E-8681-F16FDDFFC3B7}">
      <dsp:nvSpPr>
        <dsp:cNvPr id="0" name=""/>
        <dsp:cNvSpPr/>
      </dsp:nvSpPr>
      <dsp:spPr>
        <a:xfrm>
          <a:off x="806422" y="2621532"/>
          <a:ext cx="10468189" cy="69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93" tIns="73893" rIns="73893" bIns="738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a</a:t>
          </a:r>
          <a:r>
            <a:rPr lang="en-US" sz="1900" kern="1200"/>
            <a:t>ssistance</a:t>
          </a:r>
          <a:r>
            <a:rPr lang="hr-HR" sz="1900" kern="1200"/>
            <a:t>                                                     </a:t>
          </a:r>
          <a:endParaRPr lang="en-US" sz="1900" kern="1200"/>
        </a:p>
      </dsp:txBody>
      <dsp:txXfrm>
        <a:off x="806422" y="2621532"/>
        <a:ext cx="10468189" cy="698201"/>
      </dsp:txXfrm>
    </dsp:sp>
    <dsp:sp modelId="{671AB355-0396-4BDD-811A-B16C6AC13663}">
      <dsp:nvSpPr>
        <dsp:cNvPr id="0" name=""/>
        <dsp:cNvSpPr/>
      </dsp:nvSpPr>
      <dsp:spPr>
        <a:xfrm>
          <a:off x="0" y="3494283"/>
          <a:ext cx="11274612" cy="6982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7C15A-351E-417E-BCA2-568B7265DCC7}">
      <dsp:nvSpPr>
        <dsp:cNvPr id="0" name=""/>
        <dsp:cNvSpPr/>
      </dsp:nvSpPr>
      <dsp:spPr>
        <a:xfrm>
          <a:off x="211205" y="3651379"/>
          <a:ext cx="384010" cy="384010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7DF9-56DB-4A67-89F5-8421FFF06A81}">
      <dsp:nvSpPr>
        <dsp:cNvPr id="0" name=""/>
        <dsp:cNvSpPr/>
      </dsp:nvSpPr>
      <dsp:spPr>
        <a:xfrm>
          <a:off x="806422" y="3494283"/>
          <a:ext cx="10468189" cy="69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93" tIns="73893" rIns="73893" bIns="738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goals scored</a:t>
          </a:r>
        </a:p>
      </dsp:txBody>
      <dsp:txXfrm>
        <a:off x="806422" y="3494283"/>
        <a:ext cx="10468189" cy="698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B3F91-6279-4253-BEC5-DA61877D3CA7}">
      <dsp:nvSpPr>
        <dsp:cNvPr id="0" name=""/>
        <dsp:cNvSpPr/>
      </dsp:nvSpPr>
      <dsp:spPr>
        <a:xfrm>
          <a:off x="0" y="412901"/>
          <a:ext cx="112746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0D7BA-F74A-44F2-BBD2-A654DE10EDEF}">
      <dsp:nvSpPr>
        <dsp:cNvPr id="0" name=""/>
        <dsp:cNvSpPr/>
      </dsp:nvSpPr>
      <dsp:spPr>
        <a:xfrm>
          <a:off x="563730" y="73421"/>
          <a:ext cx="789222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terrain dimensions</a:t>
          </a:r>
        </a:p>
      </dsp:txBody>
      <dsp:txXfrm>
        <a:off x="596874" y="106565"/>
        <a:ext cx="7825940" cy="612672"/>
      </dsp:txXfrm>
    </dsp:sp>
    <dsp:sp modelId="{F7C4B17C-B289-4074-A67C-724F858D5F9F}">
      <dsp:nvSpPr>
        <dsp:cNvPr id="0" name=""/>
        <dsp:cNvSpPr/>
      </dsp:nvSpPr>
      <dsp:spPr>
        <a:xfrm>
          <a:off x="0" y="1456181"/>
          <a:ext cx="112746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6F005-7301-41D2-8841-62BEF92F83A7}">
      <dsp:nvSpPr>
        <dsp:cNvPr id="0" name=""/>
        <dsp:cNvSpPr/>
      </dsp:nvSpPr>
      <dsp:spPr>
        <a:xfrm>
          <a:off x="582390" y="1144695"/>
          <a:ext cx="789222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basket size</a:t>
          </a:r>
        </a:p>
      </dsp:txBody>
      <dsp:txXfrm>
        <a:off x="615534" y="1177839"/>
        <a:ext cx="7825940" cy="612672"/>
      </dsp:txXfrm>
    </dsp:sp>
    <dsp:sp modelId="{888A7264-5BA7-4CFC-926D-9BBD734E1A93}">
      <dsp:nvSpPr>
        <dsp:cNvPr id="0" name=""/>
        <dsp:cNvSpPr/>
      </dsp:nvSpPr>
      <dsp:spPr>
        <a:xfrm>
          <a:off x="0" y="2499461"/>
          <a:ext cx="112746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0D114-CFA7-4AB8-9261-BF706A9B23F5}">
      <dsp:nvSpPr>
        <dsp:cNvPr id="0" name=""/>
        <dsp:cNvSpPr/>
      </dsp:nvSpPr>
      <dsp:spPr>
        <a:xfrm>
          <a:off x="563730" y="2159981"/>
          <a:ext cx="789222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throwing angle of the ball</a:t>
          </a:r>
        </a:p>
      </dsp:txBody>
      <dsp:txXfrm>
        <a:off x="596874" y="2193125"/>
        <a:ext cx="7825940" cy="612672"/>
      </dsp:txXfrm>
    </dsp:sp>
    <dsp:sp modelId="{D970A93F-A342-41D3-886D-F278382F9ED9}">
      <dsp:nvSpPr>
        <dsp:cNvPr id="0" name=""/>
        <dsp:cNvSpPr/>
      </dsp:nvSpPr>
      <dsp:spPr>
        <a:xfrm>
          <a:off x="0" y="3542741"/>
          <a:ext cx="112746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8E10-3BA6-4FA3-9DC7-8C9D18725707}">
      <dsp:nvSpPr>
        <dsp:cNvPr id="0" name=""/>
        <dsp:cNvSpPr/>
      </dsp:nvSpPr>
      <dsp:spPr>
        <a:xfrm>
          <a:off x="563730" y="3203261"/>
          <a:ext cx="789222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assists in hammering baskets</a:t>
          </a:r>
        </a:p>
      </dsp:txBody>
      <dsp:txXfrm>
        <a:off x="596874" y="3236405"/>
        <a:ext cx="7825940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24C0B-C7CF-4A34-A4A6-8C45420F4415}">
      <dsp:nvSpPr>
        <dsp:cNvPr id="0" name=""/>
        <dsp:cNvSpPr/>
      </dsp:nvSpPr>
      <dsp:spPr>
        <a:xfrm>
          <a:off x="0" y="370961"/>
          <a:ext cx="112746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118C0-2529-4BFA-8DBE-2F3027EFC1B1}">
      <dsp:nvSpPr>
        <dsp:cNvPr id="0" name=""/>
        <dsp:cNvSpPr/>
      </dsp:nvSpPr>
      <dsp:spPr>
        <a:xfrm>
          <a:off x="563730" y="105281"/>
          <a:ext cx="78922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the size of the ball</a:t>
          </a:r>
        </a:p>
      </dsp:txBody>
      <dsp:txXfrm>
        <a:off x="589669" y="131220"/>
        <a:ext cx="7840350" cy="479482"/>
      </dsp:txXfrm>
    </dsp:sp>
    <dsp:sp modelId="{1591663B-B012-482C-9E74-3282D0BD8335}">
      <dsp:nvSpPr>
        <dsp:cNvPr id="0" name=""/>
        <dsp:cNvSpPr/>
      </dsp:nvSpPr>
      <dsp:spPr>
        <a:xfrm>
          <a:off x="0" y="1187441"/>
          <a:ext cx="112746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50BD-424E-4BA9-AAEA-2E6ED41E0610}">
      <dsp:nvSpPr>
        <dsp:cNvPr id="0" name=""/>
        <dsp:cNvSpPr/>
      </dsp:nvSpPr>
      <dsp:spPr>
        <a:xfrm>
          <a:off x="554400" y="912430"/>
          <a:ext cx="78922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path length</a:t>
          </a:r>
        </a:p>
      </dsp:txBody>
      <dsp:txXfrm>
        <a:off x="580339" y="938369"/>
        <a:ext cx="7840350" cy="479482"/>
      </dsp:txXfrm>
    </dsp:sp>
    <dsp:sp modelId="{62299898-FA92-4541-AEFB-36C226D278A9}">
      <dsp:nvSpPr>
        <dsp:cNvPr id="0" name=""/>
        <dsp:cNvSpPr/>
      </dsp:nvSpPr>
      <dsp:spPr>
        <a:xfrm>
          <a:off x="0" y="2003921"/>
          <a:ext cx="112746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2FD3B-049F-4077-A494-36ABDE5E1B1C}">
      <dsp:nvSpPr>
        <dsp:cNvPr id="0" name=""/>
        <dsp:cNvSpPr/>
      </dsp:nvSpPr>
      <dsp:spPr>
        <a:xfrm>
          <a:off x="563730" y="1738241"/>
          <a:ext cx="78922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weight of the ball</a:t>
          </a:r>
        </a:p>
      </dsp:txBody>
      <dsp:txXfrm>
        <a:off x="589669" y="1764180"/>
        <a:ext cx="7840350" cy="479482"/>
      </dsp:txXfrm>
    </dsp:sp>
    <dsp:sp modelId="{B0815F2A-CBCD-4EAE-A589-997AE361B899}">
      <dsp:nvSpPr>
        <dsp:cNvPr id="0" name=""/>
        <dsp:cNvSpPr/>
      </dsp:nvSpPr>
      <dsp:spPr>
        <a:xfrm>
          <a:off x="0" y="2820401"/>
          <a:ext cx="112746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315E9-33EF-4F2C-9289-8B33815F3BBB}">
      <dsp:nvSpPr>
        <dsp:cNvPr id="0" name=""/>
        <dsp:cNvSpPr/>
      </dsp:nvSpPr>
      <dsp:spPr>
        <a:xfrm>
          <a:off x="563730" y="2554721"/>
          <a:ext cx="78922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throw angle</a:t>
          </a:r>
        </a:p>
      </dsp:txBody>
      <dsp:txXfrm>
        <a:off x="589669" y="2580660"/>
        <a:ext cx="7840350" cy="479482"/>
      </dsp:txXfrm>
    </dsp:sp>
    <dsp:sp modelId="{9BB421A7-7D97-4D3A-9DDB-7F3828AC2D72}">
      <dsp:nvSpPr>
        <dsp:cNvPr id="0" name=""/>
        <dsp:cNvSpPr/>
      </dsp:nvSpPr>
      <dsp:spPr>
        <a:xfrm>
          <a:off x="0" y="3644902"/>
          <a:ext cx="112746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149A8-7113-42BD-99A2-FD0F3122F773}">
      <dsp:nvSpPr>
        <dsp:cNvPr id="0" name=""/>
        <dsp:cNvSpPr/>
      </dsp:nvSpPr>
      <dsp:spPr>
        <a:xfrm>
          <a:off x="563730" y="3371201"/>
          <a:ext cx="78922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cone positions</a:t>
          </a:r>
        </a:p>
      </dsp:txBody>
      <dsp:txXfrm>
        <a:off x="589669" y="3397140"/>
        <a:ext cx="7840350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10DCA-4734-4E74-9ACA-2C62E22C8CCC}">
      <dsp:nvSpPr>
        <dsp:cNvPr id="0" name=""/>
        <dsp:cNvSpPr/>
      </dsp:nvSpPr>
      <dsp:spPr>
        <a:xfrm>
          <a:off x="0" y="479321"/>
          <a:ext cx="11274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9895-8FD0-45DB-9A30-88928A96A031}">
      <dsp:nvSpPr>
        <dsp:cNvPr id="0" name=""/>
        <dsp:cNvSpPr/>
      </dsp:nvSpPr>
      <dsp:spPr>
        <a:xfrm>
          <a:off x="563730" y="7001"/>
          <a:ext cx="78922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coefficients</a:t>
          </a:r>
          <a:endParaRPr lang="en-US" sz="3200" kern="1200"/>
        </a:p>
      </dsp:txBody>
      <dsp:txXfrm>
        <a:off x="609844" y="53115"/>
        <a:ext cx="7800000" cy="852412"/>
      </dsp:txXfrm>
    </dsp:sp>
    <dsp:sp modelId="{C26D7FFF-4357-43A7-9FE3-F1B631D3B7AC}">
      <dsp:nvSpPr>
        <dsp:cNvPr id="0" name=""/>
        <dsp:cNvSpPr/>
      </dsp:nvSpPr>
      <dsp:spPr>
        <a:xfrm>
          <a:off x="0" y="1930841"/>
          <a:ext cx="11274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B0FE1-B1AB-4998-A043-94C757039E9C}">
      <dsp:nvSpPr>
        <dsp:cNvPr id="0" name=""/>
        <dsp:cNvSpPr/>
      </dsp:nvSpPr>
      <dsp:spPr>
        <a:xfrm>
          <a:off x="563730" y="1458521"/>
          <a:ext cx="78922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percentages</a:t>
          </a:r>
          <a:endParaRPr lang="en-US" sz="3200" kern="1200"/>
        </a:p>
      </dsp:txBody>
      <dsp:txXfrm>
        <a:off x="609844" y="1504635"/>
        <a:ext cx="7800000" cy="852412"/>
      </dsp:txXfrm>
    </dsp:sp>
    <dsp:sp modelId="{81B3DA8B-0C59-4892-84BD-94150DDE8610}">
      <dsp:nvSpPr>
        <dsp:cNvPr id="0" name=""/>
        <dsp:cNvSpPr/>
      </dsp:nvSpPr>
      <dsp:spPr>
        <a:xfrm>
          <a:off x="0" y="3382361"/>
          <a:ext cx="11274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0D8C8-1FDD-47FA-A233-A60AB5D70D76}">
      <dsp:nvSpPr>
        <dsp:cNvPr id="0" name=""/>
        <dsp:cNvSpPr/>
      </dsp:nvSpPr>
      <dsp:spPr>
        <a:xfrm>
          <a:off x="563730" y="2910041"/>
          <a:ext cx="78922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07" tIns="0" rIns="29830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ratios</a:t>
          </a:r>
          <a:endParaRPr lang="en-US" sz="3200" kern="1200"/>
        </a:p>
      </dsp:txBody>
      <dsp:txXfrm>
        <a:off x="609844" y="2956155"/>
        <a:ext cx="7800000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72F92-A6AA-4896-902F-8870ACE5FEAA}">
      <dsp:nvSpPr>
        <dsp:cNvPr id="0" name=""/>
        <dsp:cNvSpPr/>
      </dsp:nvSpPr>
      <dsp:spPr>
        <a:xfrm>
          <a:off x="0" y="2124222"/>
          <a:ext cx="7003777" cy="491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>
              <a:hlinkClick xmlns:r="http://schemas.openxmlformats.org/officeDocument/2006/relationships" r:id="rId1"/>
            </a:rPr>
            <a:t>https://hrcak.srce.hr/file/143607</a:t>
          </a:r>
          <a:endParaRPr lang="en-US" sz="2100" kern="1200"/>
        </a:p>
      </dsp:txBody>
      <dsp:txXfrm>
        <a:off x="23988" y="2148210"/>
        <a:ext cx="6955801" cy="443423"/>
      </dsp:txXfrm>
    </dsp:sp>
    <dsp:sp modelId="{5350A446-5068-40D1-ACFC-2751CD34A0E0}">
      <dsp:nvSpPr>
        <dsp:cNvPr id="0" name=""/>
        <dsp:cNvSpPr/>
      </dsp:nvSpPr>
      <dsp:spPr>
        <a:xfrm>
          <a:off x="0" y="2676102"/>
          <a:ext cx="7003777" cy="491399"/>
        </a:xfrm>
        <a:prstGeom prst="roundRect">
          <a:avLst/>
        </a:prstGeom>
        <a:solidFill>
          <a:schemeClr val="accent5">
            <a:hueOff val="7693084"/>
            <a:satOff val="3327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>
              <a:hlinkClick xmlns:r="http://schemas.openxmlformats.org/officeDocument/2006/relationships" r:id="rId2"/>
            </a:rPr>
            <a:t>https://hr.wikipedia.org/wiki/Nogometno_igrali%C5%A1te</a:t>
          </a:r>
          <a:endParaRPr lang="en-US" sz="2100" kern="1200"/>
        </a:p>
      </dsp:txBody>
      <dsp:txXfrm>
        <a:off x="23988" y="2700090"/>
        <a:ext cx="6955801" cy="443423"/>
      </dsp:txXfrm>
    </dsp:sp>
    <dsp:sp modelId="{76F85532-D5B2-436D-803E-359BE09E8A93}">
      <dsp:nvSpPr>
        <dsp:cNvPr id="0" name=""/>
        <dsp:cNvSpPr/>
      </dsp:nvSpPr>
      <dsp:spPr>
        <a:xfrm>
          <a:off x="0" y="3227982"/>
          <a:ext cx="7003777" cy="491399"/>
        </a:xfrm>
        <a:prstGeom prst="roundRect">
          <a:avLst/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>
              <a:hlinkClick xmlns:r="http://schemas.openxmlformats.org/officeDocument/2006/relationships" r:id="rId3"/>
            </a:rPr>
            <a:t>https://www.rankonesport.com/content/</a:t>
          </a:r>
          <a:endParaRPr lang="en-US" sz="2100" kern="1200"/>
        </a:p>
      </dsp:txBody>
      <dsp:txXfrm>
        <a:off x="23988" y="3251970"/>
        <a:ext cx="6955801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790" r:id="rId8"/>
    <p:sldLayoutId id="2147483791" r:id="rId9"/>
    <p:sldLayoutId id="2147483792" r:id="rId10"/>
    <p:sldLayoutId id="214748380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9F659-E426-4DA8-8C1C-9FAB81ECF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3981" b="2081"/>
          <a:stretch/>
        </p:blipFill>
        <p:spPr>
          <a:xfrm>
            <a:off x="-3048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5E7D80B-A8D3-47E6-96DC-B69D19B6D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545" y="1156348"/>
            <a:ext cx="9626600" cy="3163864"/>
          </a:xfrm>
        </p:spPr>
        <p:txBody>
          <a:bodyPr>
            <a:normAutofit/>
          </a:bodyPr>
          <a:lstStyle/>
          <a:p>
            <a:pPr algn="l"/>
            <a:r>
              <a:rPr lang="hr-HR" sz="6000" dirty="0" err="1">
                <a:solidFill>
                  <a:srgbClr val="FFFFFF"/>
                </a:solidFill>
              </a:rPr>
              <a:t>Mathematics</a:t>
            </a:r>
            <a:r>
              <a:rPr lang="hr-HR" sz="6000" dirty="0">
                <a:solidFill>
                  <a:srgbClr val="FFFFFF"/>
                </a:solidFill>
              </a:rPr>
              <a:t> </a:t>
            </a:r>
            <a:r>
              <a:rPr lang="hr-HR" sz="6000" dirty="0" err="1">
                <a:solidFill>
                  <a:srgbClr val="FFFFFF"/>
                </a:solidFill>
              </a:rPr>
              <a:t>in</a:t>
            </a:r>
            <a:r>
              <a:rPr lang="hr-HR" sz="6000" dirty="0">
                <a:solidFill>
                  <a:srgbClr val="FFFFFF"/>
                </a:solidFill>
              </a:rPr>
              <a:t> </a:t>
            </a:r>
            <a:r>
              <a:rPr lang="hr-HR" sz="6000" dirty="0" err="1">
                <a:solidFill>
                  <a:srgbClr val="FFFFFF"/>
                </a:solidFill>
              </a:rPr>
              <a:t>sports</a:t>
            </a:r>
            <a:endParaRPr lang="hr-HR" sz="60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BED53F-BE3D-4B62-A9E5-7DE81C084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928" y="5688985"/>
            <a:ext cx="4827550" cy="859596"/>
          </a:xfrm>
        </p:spPr>
        <p:txBody>
          <a:bodyPr>
            <a:normAutofit/>
          </a:bodyPr>
          <a:lstStyle/>
          <a:p>
            <a:pPr algn="l"/>
            <a:endParaRPr lang="hr-HR" sz="2400" dirty="0">
              <a:solidFill>
                <a:schemeClr val="bg1"/>
              </a:solidFill>
            </a:endParaRPr>
          </a:p>
          <a:p>
            <a:pPr algn="l"/>
            <a:endParaRPr lang="hr-HR" sz="2400" dirty="0">
              <a:solidFill>
                <a:schemeClr val="bg1"/>
              </a:solidFill>
            </a:endParaRPr>
          </a:p>
          <a:p>
            <a:pPr algn="l"/>
            <a:endParaRPr lang="hr-HR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19A9943-EDBD-498D-ADA7-E79D77D7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9813"/>
            <a:ext cx="4513728" cy="5577934"/>
          </a:xfrm>
        </p:spPr>
        <p:txBody>
          <a:bodyPr>
            <a:normAutofit/>
          </a:bodyPr>
          <a:lstStyle/>
          <a:p>
            <a:r>
              <a:rPr lang="hr-HR" sz="8000" dirty="0" smtClean="0"/>
              <a:t>Literature</a:t>
            </a:r>
            <a:endParaRPr lang="hr-HR" sz="80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38F2C20-0DBD-421F-8AD2-597AA73A7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57361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73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MADE BY: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Ema and Ivona, </a:t>
            </a:r>
            <a:r>
              <a:rPr lang="hr-HR" dirty="0"/>
              <a:t>8th grade </a:t>
            </a:r>
            <a:r>
              <a:rPr lang="hr-HR" dirty="0" smtClean="0"/>
              <a:t>students, </a:t>
            </a:r>
            <a:r>
              <a:rPr lang="hr-HR" dirty="0"/>
              <a:t>Elementary </a:t>
            </a:r>
            <a:r>
              <a:rPr lang="hr-HR" dirty="0" smtClean="0"/>
              <a:t>school Pušća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MENTORED BY: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Marijana </a:t>
            </a:r>
            <a:r>
              <a:rPr lang="hr-HR" dirty="0"/>
              <a:t>Pili, Math teacher, Elementary School Pušća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055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27F2D60-5D36-4676-A7E1-14D01A476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954" r="15698" b="-1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C36DF3B-4A86-4594-BE96-48E4C905A147}"/>
              </a:ext>
            </a:extLst>
          </p:cNvPr>
          <p:cNvSpPr txBox="1"/>
          <p:nvPr/>
        </p:nvSpPr>
        <p:spPr>
          <a:xfrm>
            <a:off x="3508310" y="4814596"/>
            <a:ext cx="58036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800000"/>
                </a:highlight>
                <a:latin typeface="+mj-lt"/>
                <a:ea typeface="+mj-ea"/>
                <a:cs typeface="+mj-cs"/>
              </a:rPr>
              <a:t>THE END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139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3CF5A34-417D-420E-89E0-0F8534E4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Where we can find the math in sports</a:t>
            </a:r>
            <a:endParaRPr lang="hr-HR" sz="40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8B0B536-C4B7-4D65-83E1-4EC42EEF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3278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6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E307E-B963-446D-B78D-8EDFE271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Football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mathematics</a:t>
            </a:r>
            <a:endParaRPr lang="hr-HR" dirty="0"/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9136C1D3-E537-448F-B7D6-34D0ADB3AC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1D170FE9-7A49-4415-8752-5DDE3D50D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156" y="2038525"/>
            <a:ext cx="432854" cy="401761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3AEF826-B7B9-4369-9552-E08B3C63D71C}"/>
              </a:ext>
            </a:extLst>
          </p:cNvPr>
          <p:cNvSpPr txBox="1"/>
          <p:nvPr/>
        </p:nvSpPr>
        <p:spPr>
          <a:xfrm>
            <a:off x="7740010" y="3590788"/>
            <a:ext cx="2220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these elements belong to mathematics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21CD290-FC4A-4EE0-BD97-69190B40E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b="2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6D57EC3-3AF5-4934-B0C2-C7F147DF8F9F}"/>
              </a:ext>
            </a:extLst>
          </p:cNvPr>
          <p:cNvSpPr txBox="1"/>
          <p:nvPr/>
        </p:nvSpPr>
        <p:spPr>
          <a:xfrm>
            <a:off x="3109222" y="5284237"/>
            <a:ext cx="645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Football</a:t>
            </a:r>
            <a:r>
              <a:rPr lang="hr-H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t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errain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dimensions</a:t>
            </a:r>
            <a:endParaRPr lang="hr-HR" sz="32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8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BF8A4B-A00D-45FA-8BB9-D9A80C5D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Basketball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mathematics</a:t>
            </a:r>
            <a:endParaRPr lang="hr-HR" dirty="0"/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C5E07EA3-4929-4706-83FF-71AB5B76D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545902"/>
              </p:ext>
            </p:extLst>
          </p:nvPr>
        </p:nvGraphicFramePr>
        <p:xfrm>
          <a:off x="458694" y="1827605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F7F331F6-E5C8-4E55-9525-A1691FE8D123}"/>
              </a:ext>
            </a:extLst>
          </p:cNvPr>
          <p:cNvSpPr txBox="1"/>
          <p:nvPr/>
        </p:nvSpPr>
        <p:spPr>
          <a:xfrm>
            <a:off x="9705473" y="3312695"/>
            <a:ext cx="1860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these are some mathematical elements in basketball</a:t>
            </a:r>
            <a:endParaRPr lang="hr-HR" b="1" dirty="0"/>
          </a:p>
          <a:p>
            <a:endParaRPr lang="hr-HR" dirty="0"/>
          </a:p>
        </p:txBody>
      </p:sp>
      <p:sp>
        <p:nvSpPr>
          <p:cNvPr id="3" name="Desna vitičasta zagrada 2">
            <a:extLst>
              <a:ext uri="{FF2B5EF4-FFF2-40B4-BE49-F238E27FC236}">
                <a16:creationId xmlns:a16="http://schemas.microsoft.com/office/drawing/2014/main" id="{BDE9C342-4CAC-45B3-987A-CB6C2E7D2811}"/>
              </a:ext>
            </a:extLst>
          </p:cNvPr>
          <p:cNvSpPr/>
          <p:nvPr/>
        </p:nvSpPr>
        <p:spPr>
          <a:xfrm>
            <a:off x="9041219" y="1691323"/>
            <a:ext cx="497305" cy="4332045"/>
          </a:xfrm>
          <a:prstGeom prst="rightBrace">
            <a:avLst>
              <a:gd name="adj1" fmla="val 8333"/>
              <a:gd name="adj2" fmla="val 47593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49DC12-1D81-4BE6-BF08-8249EF84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94623"/>
            <a:ext cx="5996619" cy="21310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Basketball terrain dimensions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2C74C6C-68FD-441D-B19D-B48FDDCF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2857" y="2667000"/>
            <a:ext cx="4233150" cy="36384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A5B0B49-4119-4EA9-9883-7A95F6E1D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007" y="2666997"/>
            <a:ext cx="6317889" cy="30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DFF235-6A01-4B9F-A328-B5763889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Bowling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mathematics</a:t>
            </a:r>
            <a:endParaRPr lang="hr-HR" dirty="0"/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C93B52C1-E755-4532-A0C1-BCC6C56E4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371227"/>
              </p:ext>
            </p:extLst>
          </p:nvPr>
        </p:nvGraphicFramePr>
        <p:xfrm>
          <a:off x="458694" y="1853197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esna vitičasta zagrada 3">
            <a:extLst>
              <a:ext uri="{FF2B5EF4-FFF2-40B4-BE49-F238E27FC236}">
                <a16:creationId xmlns:a16="http://schemas.microsoft.com/office/drawing/2014/main" id="{305B0C2F-01B2-4369-A208-84E0867A3660}"/>
              </a:ext>
            </a:extLst>
          </p:cNvPr>
          <p:cNvSpPr/>
          <p:nvPr/>
        </p:nvSpPr>
        <p:spPr>
          <a:xfrm>
            <a:off x="9192126" y="1853197"/>
            <a:ext cx="569495" cy="4195763"/>
          </a:xfrm>
          <a:prstGeom prst="rightBrace">
            <a:avLst>
              <a:gd name="adj1" fmla="val 4545"/>
              <a:gd name="adj2" fmla="val 49801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7C5510E-A833-4DD2-9E2C-10D6299DDBC1}"/>
              </a:ext>
            </a:extLst>
          </p:cNvPr>
          <p:cNvSpPr txBox="1"/>
          <p:nvPr/>
        </p:nvSpPr>
        <p:spPr>
          <a:xfrm>
            <a:off x="9849106" y="3429000"/>
            <a:ext cx="1796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these are some mathematic</a:t>
            </a:r>
            <a:r>
              <a:rPr lang="hr-HR" b="1" dirty="0"/>
              <a:t> </a:t>
            </a:r>
            <a:r>
              <a:rPr lang="en-US" b="1" dirty="0"/>
              <a:t>al elements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12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65CDF03-2CC7-4235-9379-F275F9C1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94623"/>
            <a:ext cx="5996619" cy="21310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Dimensions of the ball and cones and bowling tactics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13BF83C-D494-4427-8E52-92431BE42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80227" y="2667000"/>
            <a:ext cx="3638410" cy="36384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6E59BD3-AAAE-47E8-B27F-235CF30F7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890" y="2667000"/>
            <a:ext cx="4916770" cy="36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8F9A4-F1C8-44B5-ADD6-513AE4F7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Sports</a:t>
            </a:r>
            <a:r>
              <a:rPr lang="hr-HR" dirty="0"/>
              <a:t> </a:t>
            </a:r>
            <a:r>
              <a:rPr lang="hr-HR" dirty="0" err="1"/>
              <a:t>betting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mathematics</a:t>
            </a:r>
            <a:endParaRPr lang="hr-HR" dirty="0"/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99225FC1-2DBA-4420-8E01-5C870C16D0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esna vitičasta zagrada 3">
            <a:extLst>
              <a:ext uri="{FF2B5EF4-FFF2-40B4-BE49-F238E27FC236}">
                <a16:creationId xmlns:a16="http://schemas.microsoft.com/office/drawing/2014/main" id="{31753825-0A6A-4AB9-91AB-3405A2AE9D36}"/>
              </a:ext>
            </a:extLst>
          </p:cNvPr>
          <p:cNvSpPr/>
          <p:nvPr/>
        </p:nvSpPr>
        <p:spPr>
          <a:xfrm>
            <a:off x="9224703" y="1949450"/>
            <a:ext cx="521696" cy="4414028"/>
          </a:xfrm>
          <a:prstGeom prst="rightBrace">
            <a:avLst>
              <a:gd name="adj1" fmla="val 3962"/>
              <a:gd name="adj2" fmla="val 50194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013F8E9-5B05-48A3-9197-301F5C97E43C}"/>
              </a:ext>
            </a:extLst>
          </p:cNvPr>
          <p:cNvSpPr txBox="1"/>
          <p:nvPr/>
        </p:nvSpPr>
        <p:spPr>
          <a:xfrm>
            <a:off x="9825135" y="3429000"/>
            <a:ext cx="190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are some mathematical elements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30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204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Algerian</vt:lpstr>
      <vt:lpstr>Arial</vt:lpstr>
      <vt:lpstr>Avenir Next LT Pro</vt:lpstr>
      <vt:lpstr>AvenirNext LT Pro Medium</vt:lpstr>
      <vt:lpstr>Sabon Next LT</vt:lpstr>
      <vt:lpstr>DappledVTI</vt:lpstr>
      <vt:lpstr>Mathematics in sports</vt:lpstr>
      <vt:lpstr>Where we can find the math in sports</vt:lpstr>
      <vt:lpstr>Football and mathematics</vt:lpstr>
      <vt:lpstr>PowerPoint Presentation</vt:lpstr>
      <vt:lpstr>Basketball and mathematics</vt:lpstr>
      <vt:lpstr>Basketball terrain dimensions</vt:lpstr>
      <vt:lpstr>Bowling and mathematics</vt:lpstr>
      <vt:lpstr>Dimensions of the ball and cones and bowling tactics</vt:lpstr>
      <vt:lpstr>Sports betting and mathematics</vt:lpstr>
      <vt:lpstr>Literature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in sports</dc:title>
  <dc:creator>Korisnik</dc:creator>
  <cp:lastModifiedBy>Marijana</cp:lastModifiedBy>
  <cp:revision>12</cp:revision>
  <dcterms:created xsi:type="dcterms:W3CDTF">2022-02-24T13:35:10Z</dcterms:created>
  <dcterms:modified xsi:type="dcterms:W3CDTF">2023-06-13T20:53:17Z</dcterms:modified>
</cp:coreProperties>
</file>